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  <p:sldMasterId id="2147483696" r:id="rId3"/>
  </p:sldMasterIdLst>
  <p:notesMasterIdLst>
    <p:notesMasterId r:id="rId36"/>
  </p:notesMasterIdLst>
  <p:sldIdLst>
    <p:sldId id="256" r:id="rId4"/>
    <p:sldId id="258" r:id="rId5"/>
    <p:sldId id="261" r:id="rId6"/>
    <p:sldId id="262" r:id="rId7"/>
    <p:sldId id="289" r:id="rId8"/>
    <p:sldId id="294" r:id="rId9"/>
    <p:sldId id="290" r:id="rId10"/>
    <p:sldId id="295" r:id="rId11"/>
    <p:sldId id="296" r:id="rId12"/>
    <p:sldId id="297" r:id="rId13"/>
    <p:sldId id="291" r:id="rId14"/>
    <p:sldId id="260" r:id="rId15"/>
    <p:sldId id="306" r:id="rId16"/>
    <p:sldId id="298" r:id="rId17"/>
    <p:sldId id="299" r:id="rId18"/>
    <p:sldId id="300" r:id="rId19"/>
    <p:sldId id="301" r:id="rId20"/>
    <p:sldId id="302" r:id="rId21"/>
    <p:sldId id="305" r:id="rId22"/>
    <p:sldId id="303" r:id="rId23"/>
    <p:sldId id="304" r:id="rId24"/>
    <p:sldId id="311" r:id="rId25"/>
    <p:sldId id="309" r:id="rId26"/>
    <p:sldId id="312" r:id="rId27"/>
    <p:sldId id="310" r:id="rId28"/>
    <p:sldId id="313" r:id="rId29"/>
    <p:sldId id="292" r:id="rId30"/>
    <p:sldId id="272" r:id="rId31"/>
    <p:sldId id="293" r:id="rId32"/>
    <p:sldId id="307" r:id="rId33"/>
    <p:sldId id="288" r:id="rId34"/>
    <p:sldId id="308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5F9AC1-B6AE-44B9-A5D2-375E953682B4}">
  <a:tblStyle styleId="{235F9AC1-B6AE-44B9-A5D2-375E953682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8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C5E87-66D6-4671-ADA9-C892A1216C7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6CF80-E8BB-48F3-AFAA-FDE9A9E37F59}">
      <dgm:prSet phldrT="[Text]"/>
      <dgm:spPr/>
      <dgm:t>
        <a:bodyPr/>
        <a:lstStyle/>
        <a:p>
          <a:r>
            <a:rPr lang="en-US" dirty="0"/>
            <a:t>Buyers</a:t>
          </a:r>
        </a:p>
      </dgm:t>
    </dgm:pt>
    <dgm:pt modelId="{284083DF-47E7-4288-AA49-8EA6B0692150}" type="parTrans" cxnId="{F313E8EB-9556-475B-B69B-E0D36FBF744A}">
      <dgm:prSet/>
      <dgm:spPr/>
      <dgm:t>
        <a:bodyPr/>
        <a:lstStyle/>
        <a:p>
          <a:endParaRPr lang="en-US"/>
        </a:p>
      </dgm:t>
    </dgm:pt>
    <dgm:pt modelId="{F3703667-5834-4F68-89FF-63D1ACEA68A5}" type="sibTrans" cxnId="{F313E8EB-9556-475B-B69B-E0D36FBF744A}">
      <dgm:prSet/>
      <dgm:spPr/>
      <dgm:t>
        <a:bodyPr/>
        <a:lstStyle/>
        <a:p>
          <a:endParaRPr lang="en-US"/>
        </a:p>
      </dgm:t>
    </dgm:pt>
    <dgm:pt modelId="{7A62262C-EBA4-42DD-9703-F14AC1E7EE95}">
      <dgm:prSet phldrT="[Text]"/>
      <dgm:spPr/>
      <dgm:t>
        <a:bodyPr/>
        <a:lstStyle/>
        <a:p>
          <a:r>
            <a:rPr lang="en-US" dirty="0"/>
            <a:t>Sellers</a:t>
          </a:r>
        </a:p>
      </dgm:t>
    </dgm:pt>
    <dgm:pt modelId="{1449F01B-FC4C-4788-8538-65C4B50F7B2C}" type="parTrans" cxnId="{BB7CB8DB-C3E6-4C2F-B37F-D6C71B8729D8}">
      <dgm:prSet/>
      <dgm:spPr/>
      <dgm:t>
        <a:bodyPr/>
        <a:lstStyle/>
        <a:p>
          <a:endParaRPr lang="en-US"/>
        </a:p>
      </dgm:t>
    </dgm:pt>
    <dgm:pt modelId="{F7902C0C-E97E-400D-9FFA-51DFDFBEB831}" type="sibTrans" cxnId="{BB7CB8DB-C3E6-4C2F-B37F-D6C71B8729D8}">
      <dgm:prSet/>
      <dgm:spPr/>
      <dgm:t>
        <a:bodyPr/>
        <a:lstStyle/>
        <a:p>
          <a:endParaRPr lang="en-US"/>
        </a:p>
      </dgm:t>
    </dgm:pt>
    <dgm:pt modelId="{2D2D8BA0-8FA1-420C-BB6F-DA74FFF3755C}" type="pres">
      <dgm:prSet presAssocID="{D4FC5E87-66D6-4671-ADA9-C892A1216C75}" presName="compositeShape" presStyleCnt="0">
        <dgm:presLayoutVars>
          <dgm:chMax val="2"/>
          <dgm:dir/>
          <dgm:resizeHandles val="exact"/>
        </dgm:presLayoutVars>
      </dgm:prSet>
      <dgm:spPr/>
    </dgm:pt>
    <dgm:pt modelId="{C4247DD5-0A98-4319-962C-3DBCB7D7AEAC}" type="pres">
      <dgm:prSet presAssocID="{D4FC5E87-66D6-4671-ADA9-C892A1216C75}" presName="ribbon" presStyleLbl="node1" presStyleIdx="0" presStyleCnt="1"/>
      <dgm:spPr/>
    </dgm:pt>
    <dgm:pt modelId="{788F7CBF-D391-48A5-9B89-A81356871885}" type="pres">
      <dgm:prSet presAssocID="{D4FC5E87-66D6-4671-ADA9-C892A1216C7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42E73F7-7557-47B3-8569-F23174A78267}" type="pres">
      <dgm:prSet presAssocID="{D4FC5E87-66D6-4671-ADA9-C892A1216C7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76BF18-123E-46A5-B976-438A1C0A01CF}" type="presOf" srcId="{7A62262C-EBA4-42DD-9703-F14AC1E7EE95}" destId="{D42E73F7-7557-47B3-8569-F23174A78267}" srcOrd="0" destOrd="0" presId="urn:microsoft.com/office/officeart/2005/8/layout/arrow6"/>
    <dgm:cxn modelId="{F5FC28A6-3E66-4A87-BD06-98C4C5E46E62}" type="presOf" srcId="{D4FC5E87-66D6-4671-ADA9-C892A1216C75}" destId="{2D2D8BA0-8FA1-420C-BB6F-DA74FFF3755C}" srcOrd="0" destOrd="0" presId="urn:microsoft.com/office/officeart/2005/8/layout/arrow6"/>
    <dgm:cxn modelId="{BB7CB8DB-C3E6-4C2F-B37F-D6C71B8729D8}" srcId="{D4FC5E87-66D6-4671-ADA9-C892A1216C75}" destId="{7A62262C-EBA4-42DD-9703-F14AC1E7EE95}" srcOrd="1" destOrd="0" parTransId="{1449F01B-FC4C-4788-8538-65C4B50F7B2C}" sibTransId="{F7902C0C-E97E-400D-9FFA-51DFDFBEB831}"/>
    <dgm:cxn modelId="{F313E8EB-9556-475B-B69B-E0D36FBF744A}" srcId="{D4FC5E87-66D6-4671-ADA9-C892A1216C75}" destId="{BA06CF80-E8BB-48F3-AFAA-FDE9A9E37F59}" srcOrd="0" destOrd="0" parTransId="{284083DF-47E7-4288-AA49-8EA6B0692150}" sibTransId="{F3703667-5834-4F68-89FF-63D1ACEA68A5}"/>
    <dgm:cxn modelId="{5F8E4DFC-6D5D-42AB-8CBE-0D55CDB7EF2E}" type="presOf" srcId="{BA06CF80-E8BB-48F3-AFAA-FDE9A9E37F59}" destId="{788F7CBF-D391-48A5-9B89-A81356871885}" srcOrd="0" destOrd="0" presId="urn:microsoft.com/office/officeart/2005/8/layout/arrow6"/>
    <dgm:cxn modelId="{CB71C13F-C3E2-457E-84DF-8110A39F7887}" type="presParOf" srcId="{2D2D8BA0-8FA1-420C-BB6F-DA74FFF3755C}" destId="{C4247DD5-0A98-4319-962C-3DBCB7D7AEAC}" srcOrd="0" destOrd="0" presId="urn:microsoft.com/office/officeart/2005/8/layout/arrow6"/>
    <dgm:cxn modelId="{61524383-D240-4C32-841D-E01BFF2EDA9D}" type="presParOf" srcId="{2D2D8BA0-8FA1-420C-BB6F-DA74FFF3755C}" destId="{788F7CBF-D391-48A5-9B89-A81356871885}" srcOrd="1" destOrd="0" presId="urn:microsoft.com/office/officeart/2005/8/layout/arrow6"/>
    <dgm:cxn modelId="{E0973DA1-7A10-4645-B153-815ED2CDC691}" type="presParOf" srcId="{2D2D8BA0-8FA1-420C-BB6F-DA74FFF3755C}" destId="{D42E73F7-7557-47B3-8569-F23174A78267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65CF6-82A4-4DC5-BC3B-C3F19F8817AB}" type="doc">
      <dgm:prSet loTypeId="urn:microsoft.com/office/officeart/2005/8/layout/cycle8" loCatId="cycle" qsTypeId="urn:microsoft.com/office/officeart/2005/8/quickstyle/3d4" qsCatId="3D" csTypeId="urn:microsoft.com/office/officeart/2005/8/colors/accent0_3" csCatId="mainScheme" phldr="1"/>
      <dgm:spPr/>
    </dgm:pt>
    <dgm:pt modelId="{13585F76-25EC-4147-98FF-E6F4B36406D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Requirements</a:t>
          </a:r>
        </a:p>
      </dgm:t>
    </dgm:pt>
    <dgm:pt modelId="{077BBF95-4EF8-4C07-B986-D1E3254E6B19}" type="sibTrans" cxnId="{17306BE5-40DB-46E4-A040-504214CB1A27}">
      <dgm:prSet/>
      <dgm:spPr/>
      <dgm:t>
        <a:bodyPr/>
        <a:lstStyle/>
        <a:p>
          <a:endParaRPr lang="en-US"/>
        </a:p>
      </dgm:t>
    </dgm:pt>
    <dgm:pt modelId="{69AF7481-BD98-4D52-97A6-CB6F6A850CBA}" type="parTrans" cxnId="{17306BE5-40DB-46E4-A040-504214CB1A27}">
      <dgm:prSet/>
      <dgm:spPr/>
      <dgm:t>
        <a:bodyPr/>
        <a:lstStyle/>
        <a:p>
          <a:endParaRPr lang="en-US"/>
        </a:p>
      </dgm:t>
    </dgm:pt>
    <dgm:pt modelId="{D5193A4F-F2EC-45E2-A49A-63956B180D01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Plan</a:t>
          </a:r>
        </a:p>
      </dgm:t>
    </dgm:pt>
    <dgm:pt modelId="{4DF9CB0F-4D5E-4B06-897B-880D3FF2FE2D}" type="sibTrans" cxnId="{1B4E93DA-6C52-4159-B7D7-133DFF43487B}">
      <dgm:prSet/>
      <dgm:spPr/>
      <dgm:t>
        <a:bodyPr/>
        <a:lstStyle/>
        <a:p>
          <a:endParaRPr lang="en-US"/>
        </a:p>
      </dgm:t>
    </dgm:pt>
    <dgm:pt modelId="{AE000804-BA68-4368-8C2C-88EA62E18D20}" type="parTrans" cxnId="{1B4E93DA-6C52-4159-B7D7-133DFF43487B}">
      <dgm:prSet/>
      <dgm:spPr/>
      <dgm:t>
        <a:bodyPr/>
        <a:lstStyle/>
        <a:p>
          <a:endParaRPr lang="en-US"/>
        </a:p>
      </dgm:t>
    </dgm:pt>
    <dgm:pt modelId="{BDE40568-18DC-4863-8A3F-CACC65535AB4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Code</a:t>
          </a:r>
        </a:p>
      </dgm:t>
    </dgm:pt>
    <dgm:pt modelId="{67ACE7EB-1E40-4F53-9D50-C92AD6AB7DEC}" type="sibTrans" cxnId="{F5E81299-B05F-4F7A-A54D-C38496BD53FB}">
      <dgm:prSet/>
      <dgm:spPr/>
      <dgm:t>
        <a:bodyPr/>
        <a:lstStyle/>
        <a:p>
          <a:endParaRPr lang="en-US"/>
        </a:p>
      </dgm:t>
    </dgm:pt>
    <dgm:pt modelId="{C72776A9-60D4-4977-8EA3-EA39CFE64ABF}" type="parTrans" cxnId="{F5E81299-B05F-4F7A-A54D-C38496BD53FB}">
      <dgm:prSet/>
      <dgm:spPr/>
      <dgm:t>
        <a:bodyPr/>
        <a:lstStyle/>
        <a:p>
          <a:endParaRPr lang="en-US"/>
        </a:p>
      </dgm:t>
    </dgm:pt>
    <dgm:pt modelId="{EEBBA7BC-01B2-40E1-9247-FD4E30643F2F}">
      <dgm:prSet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Develop</a:t>
          </a:r>
        </a:p>
      </dgm:t>
    </dgm:pt>
    <dgm:pt modelId="{60D6B220-33A3-4048-AF42-4EF3C922A3C5}" type="sibTrans" cxnId="{978E7106-A1DA-4065-AAF7-90D1FF84D27E}">
      <dgm:prSet/>
      <dgm:spPr/>
      <dgm:t>
        <a:bodyPr/>
        <a:lstStyle/>
        <a:p>
          <a:endParaRPr lang="en-US"/>
        </a:p>
      </dgm:t>
    </dgm:pt>
    <dgm:pt modelId="{93AED7C0-0F12-4351-B6B5-7ADE929B8DE7}" type="parTrans" cxnId="{978E7106-A1DA-4065-AAF7-90D1FF84D27E}">
      <dgm:prSet/>
      <dgm:spPr/>
      <dgm:t>
        <a:bodyPr/>
        <a:lstStyle/>
        <a:p>
          <a:endParaRPr lang="en-US"/>
        </a:p>
      </dgm:t>
    </dgm:pt>
    <dgm:pt modelId="{61E3C0F1-6A44-454E-83E0-A7FDF0D01D77}">
      <dgm:prSet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Test</a:t>
          </a:r>
        </a:p>
      </dgm:t>
    </dgm:pt>
    <dgm:pt modelId="{FD6BA887-21FB-442A-BEB9-188CB7A443A4}" type="sibTrans" cxnId="{3FBD1205-79E5-4517-A04E-60951BC4CAFE}">
      <dgm:prSet/>
      <dgm:spPr/>
      <dgm:t>
        <a:bodyPr/>
        <a:lstStyle/>
        <a:p>
          <a:endParaRPr lang="en-US"/>
        </a:p>
      </dgm:t>
    </dgm:pt>
    <dgm:pt modelId="{87A29C78-3CFB-4D90-892F-4737313A97AB}" type="parTrans" cxnId="{3FBD1205-79E5-4517-A04E-60951BC4CAFE}">
      <dgm:prSet/>
      <dgm:spPr/>
      <dgm:t>
        <a:bodyPr/>
        <a:lstStyle/>
        <a:p>
          <a:endParaRPr lang="en-US"/>
        </a:p>
      </dgm:t>
    </dgm:pt>
    <dgm:pt modelId="{221E1976-D4E1-477A-8ACC-32930693E3E3}">
      <dgm:prSet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2">
                  <a:lumMod val="90000"/>
                </a:schemeClr>
              </a:solidFill>
            </a:rPr>
            <a:t>Revise and analyze for improvements</a:t>
          </a:r>
        </a:p>
      </dgm:t>
    </dgm:pt>
    <dgm:pt modelId="{6082C1C0-4D32-4DD1-B171-603858302E27}" type="sibTrans" cxnId="{C2002D2F-06E7-4F95-81C7-094F11E0E649}">
      <dgm:prSet/>
      <dgm:spPr/>
      <dgm:t>
        <a:bodyPr/>
        <a:lstStyle/>
        <a:p>
          <a:endParaRPr lang="en-US"/>
        </a:p>
      </dgm:t>
    </dgm:pt>
    <dgm:pt modelId="{71400F2F-C45B-434D-ABBD-33658F538D5F}" type="parTrans" cxnId="{C2002D2F-06E7-4F95-81C7-094F11E0E649}">
      <dgm:prSet/>
      <dgm:spPr/>
      <dgm:t>
        <a:bodyPr/>
        <a:lstStyle/>
        <a:p>
          <a:endParaRPr lang="en-US"/>
        </a:p>
      </dgm:t>
    </dgm:pt>
    <dgm:pt modelId="{BD9B7FAE-E776-444E-847E-C5BBBEF96D70}" type="pres">
      <dgm:prSet presAssocID="{53A65CF6-82A4-4DC5-BC3B-C3F19F8817AB}" presName="compositeShape" presStyleCnt="0">
        <dgm:presLayoutVars>
          <dgm:chMax val="7"/>
          <dgm:dir/>
          <dgm:resizeHandles val="exact"/>
        </dgm:presLayoutVars>
      </dgm:prSet>
      <dgm:spPr/>
    </dgm:pt>
    <dgm:pt modelId="{5FBB1777-7B02-40B4-A1F9-D0406E553FD7}" type="pres">
      <dgm:prSet presAssocID="{53A65CF6-82A4-4DC5-BC3B-C3F19F8817AB}" presName="wedge1" presStyleLbl="node1" presStyleIdx="0" presStyleCnt="6"/>
      <dgm:spPr/>
    </dgm:pt>
    <dgm:pt modelId="{CB67FE0E-6D0E-42B6-855D-7756D726ACA8}" type="pres">
      <dgm:prSet presAssocID="{53A65CF6-82A4-4DC5-BC3B-C3F19F8817AB}" presName="dummy1a" presStyleCnt="0"/>
      <dgm:spPr/>
    </dgm:pt>
    <dgm:pt modelId="{2C7D8365-FE41-4885-9EBE-5A5A07D5AD19}" type="pres">
      <dgm:prSet presAssocID="{53A65CF6-82A4-4DC5-BC3B-C3F19F8817AB}" presName="dummy1b" presStyleCnt="0"/>
      <dgm:spPr/>
    </dgm:pt>
    <dgm:pt modelId="{B03B90EA-EFE1-457A-889B-22E8C8DC3B80}" type="pres">
      <dgm:prSet presAssocID="{53A65CF6-82A4-4DC5-BC3B-C3F19F8817AB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FEC4E07-803F-42AB-9A98-EB8A5F85D58E}" type="pres">
      <dgm:prSet presAssocID="{53A65CF6-82A4-4DC5-BC3B-C3F19F8817AB}" presName="wedge2" presStyleLbl="node1" presStyleIdx="1" presStyleCnt="6"/>
      <dgm:spPr/>
    </dgm:pt>
    <dgm:pt modelId="{40BE81A9-3E13-4D6B-9DB6-CD795A612B92}" type="pres">
      <dgm:prSet presAssocID="{53A65CF6-82A4-4DC5-BC3B-C3F19F8817AB}" presName="dummy2a" presStyleCnt="0"/>
      <dgm:spPr/>
    </dgm:pt>
    <dgm:pt modelId="{E7164948-5A87-41B5-9E3B-BD0A2650C089}" type="pres">
      <dgm:prSet presAssocID="{53A65CF6-82A4-4DC5-BC3B-C3F19F8817AB}" presName="dummy2b" presStyleCnt="0"/>
      <dgm:spPr/>
    </dgm:pt>
    <dgm:pt modelId="{6D0BA331-DD48-4666-BEBA-26FCD655E8FC}" type="pres">
      <dgm:prSet presAssocID="{53A65CF6-82A4-4DC5-BC3B-C3F19F8817AB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E907AA1-5102-4887-A89E-5D21035027D1}" type="pres">
      <dgm:prSet presAssocID="{53A65CF6-82A4-4DC5-BC3B-C3F19F8817AB}" presName="wedge3" presStyleLbl="node1" presStyleIdx="2" presStyleCnt="6"/>
      <dgm:spPr/>
    </dgm:pt>
    <dgm:pt modelId="{B2969349-C4FA-43DE-9384-D853498413F6}" type="pres">
      <dgm:prSet presAssocID="{53A65CF6-82A4-4DC5-BC3B-C3F19F8817AB}" presName="dummy3a" presStyleCnt="0"/>
      <dgm:spPr/>
    </dgm:pt>
    <dgm:pt modelId="{EB62111C-A088-435B-A33A-B55FCD9781CA}" type="pres">
      <dgm:prSet presAssocID="{53A65CF6-82A4-4DC5-BC3B-C3F19F8817AB}" presName="dummy3b" presStyleCnt="0"/>
      <dgm:spPr/>
    </dgm:pt>
    <dgm:pt modelId="{6CCD6536-7C2B-4A96-9ABF-9A3DFBC891E4}" type="pres">
      <dgm:prSet presAssocID="{53A65CF6-82A4-4DC5-BC3B-C3F19F8817AB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9EB9734-7059-4DB2-9CE0-20EA02FB7A55}" type="pres">
      <dgm:prSet presAssocID="{53A65CF6-82A4-4DC5-BC3B-C3F19F8817AB}" presName="wedge4" presStyleLbl="node1" presStyleIdx="3" presStyleCnt="6"/>
      <dgm:spPr/>
    </dgm:pt>
    <dgm:pt modelId="{9553B42A-BDB8-475C-AB96-49F6E1B97449}" type="pres">
      <dgm:prSet presAssocID="{53A65CF6-82A4-4DC5-BC3B-C3F19F8817AB}" presName="dummy4a" presStyleCnt="0"/>
      <dgm:spPr/>
    </dgm:pt>
    <dgm:pt modelId="{AB1107AC-BA79-4801-9107-7DD582ECCD2D}" type="pres">
      <dgm:prSet presAssocID="{53A65CF6-82A4-4DC5-BC3B-C3F19F8817AB}" presName="dummy4b" presStyleCnt="0"/>
      <dgm:spPr/>
    </dgm:pt>
    <dgm:pt modelId="{C57CBE4C-8B4B-4A85-8B68-7390E86CE275}" type="pres">
      <dgm:prSet presAssocID="{53A65CF6-82A4-4DC5-BC3B-C3F19F8817AB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71D6AD2-7A04-49A2-85FC-4634CB55800F}" type="pres">
      <dgm:prSet presAssocID="{53A65CF6-82A4-4DC5-BC3B-C3F19F8817AB}" presName="wedge5" presStyleLbl="node1" presStyleIdx="4" presStyleCnt="6"/>
      <dgm:spPr/>
    </dgm:pt>
    <dgm:pt modelId="{DEF175E3-6B8C-43A1-8237-73FD774C58E3}" type="pres">
      <dgm:prSet presAssocID="{53A65CF6-82A4-4DC5-BC3B-C3F19F8817AB}" presName="dummy5a" presStyleCnt="0"/>
      <dgm:spPr/>
    </dgm:pt>
    <dgm:pt modelId="{D0330093-A96F-4964-9E2C-A809065136B4}" type="pres">
      <dgm:prSet presAssocID="{53A65CF6-82A4-4DC5-BC3B-C3F19F8817AB}" presName="dummy5b" presStyleCnt="0"/>
      <dgm:spPr/>
    </dgm:pt>
    <dgm:pt modelId="{A0193807-A5E8-4025-89B6-7916F37A46D7}" type="pres">
      <dgm:prSet presAssocID="{53A65CF6-82A4-4DC5-BC3B-C3F19F8817AB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983C7F-A5AF-4160-BE4A-886A84698BF1}" type="pres">
      <dgm:prSet presAssocID="{53A65CF6-82A4-4DC5-BC3B-C3F19F8817AB}" presName="wedge6" presStyleLbl="node1" presStyleIdx="5" presStyleCnt="6"/>
      <dgm:spPr/>
    </dgm:pt>
    <dgm:pt modelId="{9C461972-A6B1-4A7B-BFA1-5731397C6F96}" type="pres">
      <dgm:prSet presAssocID="{53A65CF6-82A4-4DC5-BC3B-C3F19F8817AB}" presName="dummy6a" presStyleCnt="0"/>
      <dgm:spPr/>
    </dgm:pt>
    <dgm:pt modelId="{AE357D29-6CB3-453C-8C29-C46A3D151916}" type="pres">
      <dgm:prSet presAssocID="{53A65CF6-82A4-4DC5-BC3B-C3F19F8817AB}" presName="dummy6b" presStyleCnt="0"/>
      <dgm:spPr/>
    </dgm:pt>
    <dgm:pt modelId="{5A968CEF-AE4D-4340-AC17-7FD56577F1C9}" type="pres">
      <dgm:prSet presAssocID="{53A65CF6-82A4-4DC5-BC3B-C3F19F8817AB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043C41BB-F0AB-42CD-AC44-12E21AFBF1FF}" type="pres">
      <dgm:prSet presAssocID="{077BBF95-4EF8-4C07-B986-D1E3254E6B19}" presName="arrowWedge1" presStyleLbl="fgSibTrans2D1" presStyleIdx="0" presStyleCnt="6"/>
      <dgm:spPr>
        <a:solidFill>
          <a:schemeClr val="bg1"/>
        </a:solidFill>
      </dgm:spPr>
    </dgm:pt>
    <dgm:pt modelId="{A6D8852E-A35F-470B-9B5C-C2A139737575}" type="pres">
      <dgm:prSet presAssocID="{4DF9CB0F-4D5E-4B06-897B-880D3FF2FE2D}" presName="arrowWedge2" presStyleLbl="fgSibTrans2D1" presStyleIdx="1" presStyleCnt="6"/>
      <dgm:spPr>
        <a:solidFill>
          <a:schemeClr val="bg1"/>
        </a:solidFill>
      </dgm:spPr>
    </dgm:pt>
    <dgm:pt modelId="{62F4C642-5133-453B-9E63-DE403E6C9E4C}" type="pres">
      <dgm:prSet presAssocID="{67ACE7EB-1E40-4F53-9D50-C92AD6AB7DEC}" presName="arrowWedge3" presStyleLbl="fgSibTrans2D1" presStyleIdx="2" presStyleCnt="6"/>
      <dgm:spPr>
        <a:solidFill>
          <a:schemeClr val="bg1"/>
        </a:solidFill>
      </dgm:spPr>
    </dgm:pt>
    <dgm:pt modelId="{34B9085F-0CE5-43A2-8C1E-3D34C819A166}" type="pres">
      <dgm:prSet presAssocID="{60D6B220-33A3-4048-AF42-4EF3C922A3C5}" presName="arrowWedge4" presStyleLbl="fgSibTrans2D1" presStyleIdx="3" presStyleCnt="6"/>
      <dgm:spPr>
        <a:solidFill>
          <a:schemeClr val="bg1"/>
        </a:solidFill>
      </dgm:spPr>
    </dgm:pt>
    <dgm:pt modelId="{CF77E53D-D24B-45C0-A930-676FFC6D6F2D}" type="pres">
      <dgm:prSet presAssocID="{FD6BA887-21FB-442A-BEB9-188CB7A443A4}" presName="arrowWedge5" presStyleLbl="fgSibTrans2D1" presStyleIdx="4" presStyleCnt="6"/>
      <dgm:spPr>
        <a:solidFill>
          <a:schemeClr val="bg1"/>
        </a:solidFill>
      </dgm:spPr>
    </dgm:pt>
    <dgm:pt modelId="{49F70B30-3AC5-474B-A5D1-F907AF33EE66}" type="pres">
      <dgm:prSet presAssocID="{6082C1C0-4D32-4DD1-B171-603858302E27}" presName="arrowWedge6" presStyleLbl="fgSibTrans2D1" presStyleIdx="5" presStyleCnt="6"/>
      <dgm:spPr>
        <a:solidFill>
          <a:schemeClr val="bg1"/>
        </a:solidFill>
      </dgm:spPr>
    </dgm:pt>
  </dgm:ptLst>
  <dgm:cxnLst>
    <dgm:cxn modelId="{EEA64802-4959-4452-8061-5FCC152855A1}" type="presOf" srcId="{D5193A4F-F2EC-45E2-A49A-63956B180D01}" destId="{6D0BA331-DD48-4666-BEBA-26FCD655E8FC}" srcOrd="1" destOrd="0" presId="urn:microsoft.com/office/officeart/2005/8/layout/cycle8"/>
    <dgm:cxn modelId="{3FBD1205-79E5-4517-A04E-60951BC4CAFE}" srcId="{53A65CF6-82A4-4DC5-BC3B-C3F19F8817AB}" destId="{61E3C0F1-6A44-454E-83E0-A7FDF0D01D77}" srcOrd="4" destOrd="0" parTransId="{87A29C78-3CFB-4D90-892F-4737313A97AB}" sibTransId="{FD6BA887-21FB-442A-BEB9-188CB7A443A4}"/>
    <dgm:cxn modelId="{978E7106-A1DA-4065-AAF7-90D1FF84D27E}" srcId="{53A65CF6-82A4-4DC5-BC3B-C3F19F8817AB}" destId="{EEBBA7BC-01B2-40E1-9247-FD4E30643F2F}" srcOrd="3" destOrd="0" parTransId="{93AED7C0-0F12-4351-B6B5-7ADE929B8DE7}" sibTransId="{60D6B220-33A3-4048-AF42-4EF3C922A3C5}"/>
    <dgm:cxn modelId="{965B141C-2054-436C-89C3-2263B28FA920}" type="presOf" srcId="{221E1976-D4E1-477A-8ACC-32930693E3E3}" destId="{5A968CEF-AE4D-4340-AC17-7FD56577F1C9}" srcOrd="1" destOrd="0" presId="urn:microsoft.com/office/officeart/2005/8/layout/cycle8"/>
    <dgm:cxn modelId="{C2002D2F-06E7-4F95-81C7-094F11E0E649}" srcId="{53A65CF6-82A4-4DC5-BC3B-C3F19F8817AB}" destId="{221E1976-D4E1-477A-8ACC-32930693E3E3}" srcOrd="5" destOrd="0" parTransId="{71400F2F-C45B-434D-ABBD-33658F538D5F}" sibTransId="{6082C1C0-4D32-4DD1-B171-603858302E27}"/>
    <dgm:cxn modelId="{5237EC37-BF6C-41E3-A863-C63BA74EE8AF}" type="presOf" srcId="{EEBBA7BC-01B2-40E1-9247-FD4E30643F2F}" destId="{C57CBE4C-8B4B-4A85-8B68-7390E86CE275}" srcOrd="1" destOrd="0" presId="urn:microsoft.com/office/officeart/2005/8/layout/cycle8"/>
    <dgm:cxn modelId="{E2B9AE3B-6002-4D02-9DC6-E213866D71CC}" type="presOf" srcId="{BDE40568-18DC-4863-8A3F-CACC65535AB4}" destId="{0E907AA1-5102-4887-A89E-5D21035027D1}" srcOrd="0" destOrd="0" presId="urn:microsoft.com/office/officeart/2005/8/layout/cycle8"/>
    <dgm:cxn modelId="{917C2842-DFE6-4EB6-AC1B-2B41010C57A1}" type="presOf" srcId="{61E3C0F1-6A44-454E-83E0-A7FDF0D01D77}" destId="{A0193807-A5E8-4025-89B6-7916F37A46D7}" srcOrd="1" destOrd="0" presId="urn:microsoft.com/office/officeart/2005/8/layout/cycle8"/>
    <dgm:cxn modelId="{6AEBC66C-E975-4D92-86BC-5676B03CB427}" type="presOf" srcId="{13585F76-25EC-4147-98FF-E6F4B36406D3}" destId="{B03B90EA-EFE1-457A-889B-22E8C8DC3B80}" srcOrd="1" destOrd="0" presId="urn:microsoft.com/office/officeart/2005/8/layout/cycle8"/>
    <dgm:cxn modelId="{B578DC4D-03CD-4544-AE3E-5412C73A815B}" type="presOf" srcId="{53A65CF6-82A4-4DC5-BC3B-C3F19F8817AB}" destId="{BD9B7FAE-E776-444E-847E-C5BBBEF96D70}" srcOrd="0" destOrd="0" presId="urn:microsoft.com/office/officeart/2005/8/layout/cycle8"/>
    <dgm:cxn modelId="{C14B8A6E-9B9F-4151-914C-2D6805387794}" type="presOf" srcId="{D5193A4F-F2EC-45E2-A49A-63956B180D01}" destId="{5FEC4E07-803F-42AB-9A98-EB8A5F85D58E}" srcOrd="0" destOrd="0" presId="urn:microsoft.com/office/officeart/2005/8/layout/cycle8"/>
    <dgm:cxn modelId="{4EB98B78-B66B-45AE-A403-D19300CC070B}" type="presOf" srcId="{13585F76-25EC-4147-98FF-E6F4B36406D3}" destId="{5FBB1777-7B02-40B4-A1F9-D0406E553FD7}" srcOrd="0" destOrd="0" presId="urn:microsoft.com/office/officeart/2005/8/layout/cycle8"/>
    <dgm:cxn modelId="{F5E81299-B05F-4F7A-A54D-C38496BD53FB}" srcId="{53A65CF6-82A4-4DC5-BC3B-C3F19F8817AB}" destId="{BDE40568-18DC-4863-8A3F-CACC65535AB4}" srcOrd="2" destOrd="0" parTransId="{C72776A9-60D4-4977-8EA3-EA39CFE64ABF}" sibTransId="{67ACE7EB-1E40-4F53-9D50-C92AD6AB7DEC}"/>
    <dgm:cxn modelId="{C81571A4-E05D-4432-AD0E-895B7087B6A2}" type="presOf" srcId="{BDE40568-18DC-4863-8A3F-CACC65535AB4}" destId="{6CCD6536-7C2B-4A96-9ABF-9A3DFBC891E4}" srcOrd="1" destOrd="0" presId="urn:microsoft.com/office/officeart/2005/8/layout/cycle8"/>
    <dgm:cxn modelId="{0D76A2B2-95A3-4859-9AB6-493F7A65EF89}" type="presOf" srcId="{221E1976-D4E1-477A-8ACC-32930693E3E3}" destId="{06983C7F-A5AF-4160-BE4A-886A84698BF1}" srcOrd="0" destOrd="0" presId="urn:microsoft.com/office/officeart/2005/8/layout/cycle8"/>
    <dgm:cxn modelId="{FD6975BB-3BC8-435B-886D-20538C95F108}" type="presOf" srcId="{EEBBA7BC-01B2-40E1-9247-FD4E30643F2F}" destId="{39EB9734-7059-4DB2-9CE0-20EA02FB7A55}" srcOrd="0" destOrd="0" presId="urn:microsoft.com/office/officeart/2005/8/layout/cycle8"/>
    <dgm:cxn modelId="{1A70A3D4-D671-4CF4-942E-F6B453C85367}" type="presOf" srcId="{61E3C0F1-6A44-454E-83E0-A7FDF0D01D77}" destId="{371D6AD2-7A04-49A2-85FC-4634CB55800F}" srcOrd="0" destOrd="0" presId="urn:microsoft.com/office/officeart/2005/8/layout/cycle8"/>
    <dgm:cxn modelId="{1B4E93DA-6C52-4159-B7D7-133DFF43487B}" srcId="{53A65CF6-82A4-4DC5-BC3B-C3F19F8817AB}" destId="{D5193A4F-F2EC-45E2-A49A-63956B180D01}" srcOrd="1" destOrd="0" parTransId="{AE000804-BA68-4368-8C2C-88EA62E18D20}" sibTransId="{4DF9CB0F-4D5E-4B06-897B-880D3FF2FE2D}"/>
    <dgm:cxn modelId="{17306BE5-40DB-46E4-A040-504214CB1A27}" srcId="{53A65CF6-82A4-4DC5-BC3B-C3F19F8817AB}" destId="{13585F76-25EC-4147-98FF-E6F4B36406D3}" srcOrd="0" destOrd="0" parTransId="{69AF7481-BD98-4D52-97A6-CB6F6A850CBA}" sibTransId="{077BBF95-4EF8-4C07-B986-D1E3254E6B19}"/>
    <dgm:cxn modelId="{3338550A-65CE-4E58-A23E-DF8B3D035135}" type="presParOf" srcId="{BD9B7FAE-E776-444E-847E-C5BBBEF96D70}" destId="{5FBB1777-7B02-40B4-A1F9-D0406E553FD7}" srcOrd="0" destOrd="0" presId="urn:microsoft.com/office/officeart/2005/8/layout/cycle8"/>
    <dgm:cxn modelId="{EE8FCA31-0CA1-4F8C-8BE6-A697D3E7DB2B}" type="presParOf" srcId="{BD9B7FAE-E776-444E-847E-C5BBBEF96D70}" destId="{CB67FE0E-6D0E-42B6-855D-7756D726ACA8}" srcOrd="1" destOrd="0" presId="urn:microsoft.com/office/officeart/2005/8/layout/cycle8"/>
    <dgm:cxn modelId="{7D3CBB9F-7184-4524-A5BF-8000C727F9B8}" type="presParOf" srcId="{BD9B7FAE-E776-444E-847E-C5BBBEF96D70}" destId="{2C7D8365-FE41-4885-9EBE-5A5A07D5AD19}" srcOrd="2" destOrd="0" presId="urn:microsoft.com/office/officeart/2005/8/layout/cycle8"/>
    <dgm:cxn modelId="{6AFF0CCD-0648-4B51-8ADC-CE572BDF63B8}" type="presParOf" srcId="{BD9B7FAE-E776-444E-847E-C5BBBEF96D70}" destId="{B03B90EA-EFE1-457A-889B-22E8C8DC3B80}" srcOrd="3" destOrd="0" presId="urn:microsoft.com/office/officeart/2005/8/layout/cycle8"/>
    <dgm:cxn modelId="{13C4C539-F0A3-45B0-A605-CD295CCBD232}" type="presParOf" srcId="{BD9B7FAE-E776-444E-847E-C5BBBEF96D70}" destId="{5FEC4E07-803F-42AB-9A98-EB8A5F85D58E}" srcOrd="4" destOrd="0" presId="urn:microsoft.com/office/officeart/2005/8/layout/cycle8"/>
    <dgm:cxn modelId="{DB2F7DD5-BCB6-43F7-B277-37E012821373}" type="presParOf" srcId="{BD9B7FAE-E776-444E-847E-C5BBBEF96D70}" destId="{40BE81A9-3E13-4D6B-9DB6-CD795A612B92}" srcOrd="5" destOrd="0" presId="urn:microsoft.com/office/officeart/2005/8/layout/cycle8"/>
    <dgm:cxn modelId="{686D9EEB-D03A-48CE-9501-DE01F44FEEF3}" type="presParOf" srcId="{BD9B7FAE-E776-444E-847E-C5BBBEF96D70}" destId="{E7164948-5A87-41B5-9E3B-BD0A2650C089}" srcOrd="6" destOrd="0" presId="urn:microsoft.com/office/officeart/2005/8/layout/cycle8"/>
    <dgm:cxn modelId="{DAE9309F-79B8-4937-AE34-437211090739}" type="presParOf" srcId="{BD9B7FAE-E776-444E-847E-C5BBBEF96D70}" destId="{6D0BA331-DD48-4666-BEBA-26FCD655E8FC}" srcOrd="7" destOrd="0" presId="urn:microsoft.com/office/officeart/2005/8/layout/cycle8"/>
    <dgm:cxn modelId="{AED70D7E-0FC8-4396-9E52-B658A8A4239C}" type="presParOf" srcId="{BD9B7FAE-E776-444E-847E-C5BBBEF96D70}" destId="{0E907AA1-5102-4887-A89E-5D21035027D1}" srcOrd="8" destOrd="0" presId="urn:microsoft.com/office/officeart/2005/8/layout/cycle8"/>
    <dgm:cxn modelId="{12A527C5-2568-468D-B1F6-2B7F8E13216D}" type="presParOf" srcId="{BD9B7FAE-E776-444E-847E-C5BBBEF96D70}" destId="{B2969349-C4FA-43DE-9384-D853498413F6}" srcOrd="9" destOrd="0" presId="urn:microsoft.com/office/officeart/2005/8/layout/cycle8"/>
    <dgm:cxn modelId="{ED2B5625-5CE7-46A8-B613-94E9330710EC}" type="presParOf" srcId="{BD9B7FAE-E776-444E-847E-C5BBBEF96D70}" destId="{EB62111C-A088-435B-A33A-B55FCD9781CA}" srcOrd="10" destOrd="0" presId="urn:microsoft.com/office/officeart/2005/8/layout/cycle8"/>
    <dgm:cxn modelId="{22022B0E-43F2-4F4E-A7B3-2AAE0E0AD9B6}" type="presParOf" srcId="{BD9B7FAE-E776-444E-847E-C5BBBEF96D70}" destId="{6CCD6536-7C2B-4A96-9ABF-9A3DFBC891E4}" srcOrd="11" destOrd="0" presId="urn:microsoft.com/office/officeart/2005/8/layout/cycle8"/>
    <dgm:cxn modelId="{5549DE4D-8352-43B0-8159-B5570935F4DE}" type="presParOf" srcId="{BD9B7FAE-E776-444E-847E-C5BBBEF96D70}" destId="{39EB9734-7059-4DB2-9CE0-20EA02FB7A55}" srcOrd="12" destOrd="0" presId="urn:microsoft.com/office/officeart/2005/8/layout/cycle8"/>
    <dgm:cxn modelId="{A5E6F636-B9EC-40E0-9808-A8D8D5388219}" type="presParOf" srcId="{BD9B7FAE-E776-444E-847E-C5BBBEF96D70}" destId="{9553B42A-BDB8-475C-AB96-49F6E1B97449}" srcOrd="13" destOrd="0" presId="urn:microsoft.com/office/officeart/2005/8/layout/cycle8"/>
    <dgm:cxn modelId="{A1DF1924-7209-4A66-B33D-887A7CF2C4CF}" type="presParOf" srcId="{BD9B7FAE-E776-444E-847E-C5BBBEF96D70}" destId="{AB1107AC-BA79-4801-9107-7DD582ECCD2D}" srcOrd="14" destOrd="0" presId="urn:microsoft.com/office/officeart/2005/8/layout/cycle8"/>
    <dgm:cxn modelId="{1424A8E9-D9B6-4FB7-B8E1-7866EA9443D3}" type="presParOf" srcId="{BD9B7FAE-E776-444E-847E-C5BBBEF96D70}" destId="{C57CBE4C-8B4B-4A85-8B68-7390E86CE275}" srcOrd="15" destOrd="0" presId="urn:microsoft.com/office/officeart/2005/8/layout/cycle8"/>
    <dgm:cxn modelId="{BCE44C67-C2AC-4091-BEB0-E28D5E759FCE}" type="presParOf" srcId="{BD9B7FAE-E776-444E-847E-C5BBBEF96D70}" destId="{371D6AD2-7A04-49A2-85FC-4634CB55800F}" srcOrd="16" destOrd="0" presId="urn:microsoft.com/office/officeart/2005/8/layout/cycle8"/>
    <dgm:cxn modelId="{8FF8D0AB-320B-453E-9D54-590FD439047C}" type="presParOf" srcId="{BD9B7FAE-E776-444E-847E-C5BBBEF96D70}" destId="{DEF175E3-6B8C-43A1-8237-73FD774C58E3}" srcOrd="17" destOrd="0" presId="urn:microsoft.com/office/officeart/2005/8/layout/cycle8"/>
    <dgm:cxn modelId="{AB22332B-F91D-40ED-82CB-2571098FFAE9}" type="presParOf" srcId="{BD9B7FAE-E776-444E-847E-C5BBBEF96D70}" destId="{D0330093-A96F-4964-9E2C-A809065136B4}" srcOrd="18" destOrd="0" presId="urn:microsoft.com/office/officeart/2005/8/layout/cycle8"/>
    <dgm:cxn modelId="{055DEF0B-CB03-4341-A26E-7720CA7F1ACD}" type="presParOf" srcId="{BD9B7FAE-E776-444E-847E-C5BBBEF96D70}" destId="{A0193807-A5E8-4025-89B6-7916F37A46D7}" srcOrd="19" destOrd="0" presId="urn:microsoft.com/office/officeart/2005/8/layout/cycle8"/>
    <dgm:cxn modelId="{5B777183-8446-4BC6-87E3-5204986363A8}" type="presParOf" srcId="{BD9B7FAE-E776-444E-847E-C5BBBEF96D70}" destId="{06983C7F-A5AF-4160-BE4A-886A84698BF1}" srcOrd="20" destOrd="0" presId="urn:microsoft.com/office/officeart/2005/8/layout/cycle8"/>
    <dgm:cxn modelId="{BFB792C8-9781-493F-8A14-60010B1A1AB7}" type="presParOf" srcId="{BD9B7FAE-E776-444E-847E-C5BBBEF96D70}" destId="{9C461972-A6B1-4A7B-BFA1-5731397C6F96}" srcOrd="21" destOrd="0" presId="urn:microsoft.com/office/officeart/2005/8/layout/cycle8"/>
    <dgm:cxn modelId="{E5031D33-DD14-47A5-A742-41B7E6687C03}" type="presParOf" srcId="{BD9B7FAE-E776-444E-847E-C5BBBEF96D70}" destId="{AE357D29-6CB3-453C-8C29-C46A3D151916}" srcOrd="22" destOrd="0" presId="urn:microsoft.com/office/officeart/2005/8/layout/cycle8"/>
    <dgm:cxn modelId="{8B61383C-1D4F-4BB6-9966-A488BEAEA41B}" type="presParOf" srcId="{BD9B7FAE-E776-444E-847E-C5BBBEF96D70}" destId="{5A968CEF-AE4D-4340-AC17-7FD56577F1C9}" srcOrd="23" destOrd="0" presId="urn:microsoft.com/office/officeart/2005/8/layout/cycle8"/>
    <dgm:cxn modelId="{79A3753B-0D58-4378-935C-B08E5ED22378}" type="presParOf" srcId="{BD9B7FAE-E776-444E-847E-C5BBBEF96D70}" destId="{043C41BB-F0AB-42CD-AC44-12E21AFBF1FF}" srcOrd="24" destOrd="0" presId="urn:microsoft.com/office/officeart/2005/8/layout/cycle8"/>
    <dgm:cxn modelId="{C81B1F41-A0AD-47F0-8663-1FAE66E10291}" type="presParOf" srcId="{BD9B7FAE-E776-444E-847E-C5BBBEF96D70}" destId="{A6D8852E-A35F-470B-9B5C-C2A139737575}" srcOrd="25" destOrd="0" presId="urn:microsoft.com/office/officeart/2005/8/layout/cycle8"/>
    <dgm:cxn modelId="{FB78044F-8825-40A6-AD22-CC854FCA67F5}" type="presParOf" srcId="{BD9B7FAE-E776-444E-847E-C5BBBEF96D70}" destId="{62F4C642-5133-453B-9E63-DE403E6C9E4C}" srcOrd="26" destOrd="0" presId="urn:microsoft.com/office/officeart/2005/8/layout/cycle8"/>
    <dgm:cxn modelId="{CA92D442-7D20-41FC-BB1D-6A084BF868FE}" type="presParOf" srcId="{BD9B7FAE-E776-444E-847E-C5BBBEF96D70}" destId="{34B9085F-0CE5-43A2-8C1E-3D34C819A166}" srcOrd="27" destOrd="0" presId="urn:microsoft.com/office/officeart/2005/8/layout/cycle8"/>
    <dgm:cxn modelId="{ACF4BE3A-F27F-4416-ABEB-D1A3DFB2A1A7}" type="presParOf" srcId="{BD9B7FAE-E776-444E-847E-C5BBBEF96D70}" destId="{CF77E53D-D24B-45C0-A930-676FFC6D6F2D}" srcOrd="28" destOrd="0" presId="urn:microsoft.com/office/officeart/2005/8/layout/cycle8"/>
    <dgm:cxn modelId="{0554B749-4FEF-46B9-8B52-EE8BB87F3CB4}" type="presParOf" srcId="{BD9B7FAE-E776-444E-847E-C5BBBEF96D70}" destId="{49F70B30-3AC5-474B-A5D1-F907AF33EE66}" srcOrd="29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C3BD7F-9FDC-4CDE-8DF8-22D5ADB310A6}" type="doc">
      <dgm:prSet loTypeId="urn:microsoft.com/office/officeart/2005/8/layout/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4172279-18F2-4FDB-812B-9AC42A27A6A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Team Formation </a:t>
          </a:r>
        </a:p>
        <a:p>
          <a:r>
            <a:rPr lang="en-US" dirty="0"/>
            <a:t>30/10/2020</a:t>
          </a:r>
        </a:p>
      </dgm:t>
    </dgm:pt>
    <dgm:pt modelId="{ADE10AA5-FAC1-42C8-B452-1EDF21D8A321}" type="parTrans" cxnId="{AD843B30-DF3D-4366-B1C2-FB1B659D4B22}">
      <dgm:prSet/>
      <dgm:spPr/>
      <dgm:t>
        <a:bodyPr/>
        <a:lstStyle/>
        <a:p>
          <a:endParaRPr lang="en-US"/>
        </a:p>
      </dgm:t>
    </dgm:pt>
    <dgm:pt modelId="{8ACA915A-0513-4BFE-871B-43E5E140E2E0}" type="sibTrans" cxnId="{AD843B30-DF3D-4366-B1C2-FB1B659D4B2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B9BBDF5B-536F-4A2D-B89F-844AF1BE1A1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Problem Definition</a:t>
          </a:r>
        </a:p>
        <a:p>
          <a:r>
            <a:rPr lang="en-US" dirty="0"/>
            <a:t>17/11/2020</a:t>
          </a:r>
        </a:p>
      </dgm:t>
    </dgm:pt>
    <dgm:pt modelId="{4982FB32-2C74-4771-B8DF-DD6E02BFDAEB}" type="parTrans" cxnId="{4DBE4DE6-C770-403E-BEA2-5F565743EA7A}">
      <dgm:prSet/>
      <dgm:spPr/>
      <dgm:t>
        <a:bodyPr/>
        <a:lstStyle/>
        <a:p>
          <a:endParaRPr lang="en-US"/>
        </a:p>
      </dgm:t>
    </dgm:pt>
    <dgm:pt modelId="{433C1ED3-428C-48E1-AF8A-FDCD6E21DFF2}" type="sibTrans" cxnId="{4DBE4DE6-C770-403E-BEA2-5F565743EA7A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6009BB8-68F7-4587-98C3-8C7844E0473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Initialization of Back-end Services and meta-mask</a:t>
          </a:r>
        </a:p>
        <a:p>
          <a:r>
            <a:rPr lang="en-US" dirty="0"/>
            <a:t>31/11/2020</a:t>
          </a:r>
        </a:p>
      </dgm:t>
    </dgm:pt>
    <dgm:pt modelId="{3CBC7E36-0264-4D51-B020-F7C8940C16DA}" type="parTrans" cxnId="{DD7826D8-9B45-48B4-9D7A-110568F2A662}">
      <dgm:prSet/>
      <dgm:spPr/>
      <dgm:t>
        <a:bodyPr/>
        <a:lstStyle/>
        <a:p>
          <a:endParaRPr lang="en-US"/>
        </a:p>
      </dgm:t>
    </dgm:pt>
    <dgm:pt modelId="{9200D6E9-2A54-44C8-B8EF-5CB01D804529}" type="sibTrans" cxnId="{DD7826D8-9B45-48B4-9D7A-110568F2A66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5D46D37-B0BF-4BAA-B71D-97625448AF8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First Presentations</a:t>
          </a:r>
        </a:p>
        <a:p>
          <a:r>
            <a:rPr lang="en-US" dirty="0"/>
            <a:t>Dec 2021-January 2022</a:t>
          </a:r>
        </a:p>
      </dgm:t>
    </dgm:pt>
    <dgm:pt modelId="{C1B8DA38-3C51-4E60-9000-0F27597FB8F8}" type="parTrans" cxnId="{0B26D31D-4779-4BD5-92C9-EB13E5878FA6}">
      <dgm:prSet/>
      <dgm:spPr/>
      <dgm:t>
        <a:bodyPr/>
        <a:lstStyle/>
        <a:p>
          <a:endParaRPr lang="en-US"/>
        </a:p>
      </dgm:t>
    </dgm:pt>
    <dgm:pt modelId="{F54D6C45-4504-4157-BDC0-32AE796549D7}" type="sibTrans" cxnId="{0B26D31D-4779-4BD5-92C9-EB13E5878FA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7C459A21-C56B-41B4-839C-C1F9D0D9EED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lt1"/>
              </a:solidFill>
            </a:rPr>
            <a:t>Start Coding marketplace contracts</a:t>
          </a:r>
        </a:p>
        <a:p>
          <a:r>
            <a:rPr lang="en-US" dirty="0">
              <a:solidFill>
                <a:schemeClr val="lt1"/>
              </a:solidFill>
            </a:rPr>
            <a:t>January/February 2022  </a:t>
          </a:r>
        </a:p>
      </dgm:t>
    </dgm:pt>
    <dgm:pt modelId="{35AB0036-9ABD-4822-9DC8-0FCFDF8433ED}" type="parTrans" cxnId="{2119C324-1CF5-40BB-87F5-B80FE9D968CD}">
      <dgm:prSet/>
      <dgm:spPr/>
      <dgm:t>
        <a:bodyPr/>
        <a:lstStyle/>
        <a:p>
          <a:endParaRPr lang="en-US"/>
        </a:p>
      </dgm:t>
    </dgm:pt>
    <dgm:pt modelId="{AFA0ED62-0908-4B9E-A82E-71E6F3A04EDE}" type="sibTrans" cxnId="{2119C324-1CF5-40BB-87F5-B80FE9D968CD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3F72335-B4A2-4F4B-8DAE-4DFDA1BD7AE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Testing and modification</a:t>
          </a:r>
        </a:p>
        <a:p>
          <a:r>
            <a:rPr lang="en-US" dirty="0">
              <a:solidFill>
                <a:schemeClr val="lt1"/>
              </a:solidFill>
            </a:rPr>
            <a:t>January 2022 /</a:t>
          </a:r>
          <a:r>
            <a:rPr lang="en-US" dirty="0"/>
            <a:t> February 2022</a:t>
          </a:r>
        </a:p>
      </dgm:t>
    </dgm:pt>
    <dgm:pt modelId="{F1229400-0EAD-4642-9CD2-6AB87E5D01C9}" type="parTrans" cxnId="{94AAF0AC-CBD5-43E2-8830-E67A39B57124}">
      <dgm:prSet/>
      <dgm:spPr/>
      <dgm:t>
        <a:bodyPr/>
        <a:lstStyle/>
        <a:p>
          <a:endParaRPr lang="en-US"/>
        </a:p>
      </dgm:t>
    </dgm:pt>
    <dgm:pt modelId="{0DA4B115-660C-4B57-B1DF-9CAC91A8CEEE}" type="sibTrans" cxnId="{94AAF0AC-CBD5-43E2-8830-E67A39B57124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201DF1D-8BC2-47BF-8459-CBBD9E85B748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UI work, contract testing, feature addition, server acquisition </a:t>
          </a:r>
        </a:p>
        <a:p>
          <a:r>
            <a:rPr lang="en-US" dirty="0">
              <a:solidFill>
                <a:schemeClr val="lt1"/>
              </a:solidFill>
            </a:rPr>
            <a:t>February 2022 – July 2022</a:t>
          </a:r>
          <a:endParaRPr lang="en-US" dirty="0"/>
        </a:p>
      </dgm:t>
    </dgm:pt>
    <dgm:pt modelId="{E130AB68-4EE6-443D-A2F7-55BDD470320E}" type="parTrans" cxnId="{DBDC0249-9D23-4A65-A3B1-0B0DAD41DD52}">
      <dgm:prSet/>
      <dgm:spPr/>
      <dgm:t>
        <a:bodyPr/>
        <a:lstStyle/>
        <a:p>
          <a:endParaRPr lang="en-US"/>
        </a:p>
      </dgm:t>
    </dgm:pt>
    <dgm:pt modelId="{EEF5273F-064B-4E1A-9CBB-D645BBE2E455}" type="sibTrans" cxnId="{DBDC0249-9D23-4A65-A3B1-0B0DAD41DD52}">
      <dgm:prSet/>
      <dgm:spPr/>
      <dgm:t>
        <a:bodyPr/>
        <a:lstStyle/>
        <a:p>
          <a:endParaRPr lang="en-US"/>
        </a:p>
      </dgm:t>
    </dgm:pt>
    <dgm:pt modelId="{DE88B5F9-9931-4F83-8AAF-346E059ACCBE}" type="pres">
      <dgm:prSet presAssocID="{C3C3BD7F-9FDC-4CDE-8DF8-22D5ADB310A6}" presName="diagram" presStyleCnt="0">
        <dgm:presLayoutVars>
          <dgm:dir/>
          <dgm:resizeHandles val="exact"/>
        </dgm:presLayoutVars>
      </dgm:prSet>
      <dgm:spPr/>
    </dgm:pt>
    <dgm:pt modelId="{C81D8DFC-BA5A-4BE5-993E-04CA294C0D5C}" type="pres">
      <dgm:prSet presAssocID="{F4172279-18F2-4FDB-812B-9AC42A27A6A8}" presName="node" presStyleLbl="node1" presStyleIdx="0" presStyleCnt="7">
        <dgm:presLayoutVars>
          <dgm:bulletEnabled val="1"/>
        </dgm:presLayoutVars>
      </dgm:prSet>
      <dgm:spPr/>
    </dgm:pt>
    <dgm:pt modelId="{0009BA5B-B964-4737-A1EB-E341CBA3E239}" type="pres">
      <dgm:prSet presAssocID="{8ACA915A-0513-4BFE-871B-43E5E140E2E0}" presName="sibTrans" presStyleLbl="sibTrans2D1" presStyleIdx="0" presStyleCnt="6"/>
      <dgm:spPr/>
    </dgm:pt>
    <dgm:pt modelId="{ECE71FFA-F208-4E12-BACC-3CCF55352D08}" type="pres">
      <dgm:prSet presAssocID="{8ACA915A-0513-4BFE-871B-43E5E140E2E0}" presName="connectorText" presStyleLbl="sibTrans2D1" presStyleIdx="0" presStyleCnt="6"/>
      <dgm:spPr/>
    </dgm:pt>
    <dgm:pt modelId="{206FA6DF-76A7-480D-A431-CC268AA6EC29}" type="pres">
      <dgm:prSet presAssocID="{B9BBDF5B-536F-4A2D-B89F-844AF1BE1A19}" presName="node" presStyleLbl="node1" presStyleIdx="1" presStyleCnt="7">
        <dgm:presLayoutVars>
          <dgm:bulletEnabled val="1"/>
        </dgm:presLayoutVars>
      </dgm:prSet>
      <dgm:spPr/>
    </dgm:pt>
    <dgm:pt modelId="{DD8D0295-1B32-44E1-A9C4-9EF3509577A7}" type="pres">
      <dgm:prSet presAssocID="{433C1ED3-428C-48E1-AF8A-FDCD6E21DFF2}" presName="sibTrans" presStyleLbl="sibTrans2D1" presStyleIdx="1" presStyleCnt="6"/>
      <dgm:spPr/>
    </dgm:pt>
    <dgm:pt modelId="{9D027A2D-82CF-4435-9884-892852607689}" type="pres">
      <dgm:prSet presAssocID="{433C1ED3-428C-48E1-AF8A-FDCD6E21DFF2}" presName="connectorText" presStyleLbl="sibTrans2D1" presStyleIdx="1" presStyleCnt="6"/>
      <dgm:spPr/>
    </dgm:pt>
    <dgm:pt modelId="{3155F67A-06EE-4ADA-AC25-5C8295B6CFE4}" type="pres">
      <dgm:prSet presAssocID="{96009BB8-68F7-4587-98C3-8C7844E04738}" presName="node" presStyleLbl="node1" presStyleIdx="2" presStyleCnt="7">
        <dgm:presLayoutVars>
          <dgm:bulletEnabled val="1"/>
        </dgm:presLayoutVars>
      </dgm:prSet>
      <dgm:spPr/>
    </dgm:pt>
    <dgm:pt modelId="{AE7F5F26-758F-4D0A-BC1C-96079371235D}" type="pres">
      <dgm:prSet presAssocID="{9200D6E9-2A54-44C8-B8EF-5CB01D804529}" presName="sibTrans" presStyleLbl="sibTrans2D1" presStyleIdx="2" presStyleCnt="6"/>
      <dgm:spPr/>
    </dgm:pt>
    <dgm:pt modelId="{9DC90C05-8EC7-4C5F-9508-CB0941CC0D23}" type="pres">
      <dgm:prSet presAssocID="{9200D6E9-2A54-44C8-B8EF-5CB01D804529}" presName="connectorText" presStyleLbl="sibTrans2D1" presStyleIdx="2" presStyleCnt="6"/>
      <dgm:spPr/>
    </dgm:pt>
    <dgm:pt modelId="{0D81CFA3-880D-4B66-96A4-6B4EEDDB1670}" type="pres">
      <dgm:prSet presAssocID="{95D46D37-B0BF-4BAA-B71D-97625448AF89}" presName="node" presStyleLbl="node1" presStyleIdx="3" presStyleCnt="7">
        <dgm:presLayoutVars>
          <dgm:bulletEnabled val="1"/>
        </dgm:presLayoutVars>
      </dgm:prSet>
      <dgm:spPr/>
    </dgm:pt>
    <dgm:pt modelId="{A3ED9C41-831F-4805-BF4A-6DE5FC47E778}" type="pres">
      <dgm:prSet presAssocID="{F54D6C45-4504-4157-BDC0-32AE796549D7}" presName="sibTrans" presStyleLbl="sibTrans2D1" presStyleIdx="3" presStyleCnt="6"/>
      <dgm:spPr/>
    </dgm:pt>
    <dgm:pt modelId="{E4C17BB1-6616-40CD-BBF2-D87924488948}" type="pres">
      <dgm:prSet presAssocID="{F54D6C45-4504-4157-BDC0-32AE796549D7}" presName="connectorText" presStyleLbl="sibTrans2D1" presStyleIdx="3" presStyleCnt="6"/>
      <dgm:spPr/>
    </dgm:pt>
    <dgm:pt modelId="{DA6CC9DC-C488-42D0-A52D-168C9D5421C3}" type="pres">
      <dgm:prSet presAssocID="{7C459A21-C56B-41B4-839C-C1F9D0D9EEDC}" presName="node" presStyleLbl="node1" presStyleIdx="4" presStyleCnt="7">
        <dgm:presLayoutVars>
          <dgm:bulletEnabled val="1"/>
        </dgm:presLayoutVars>
      </dgm:prSet>
      <dgm:spPr/>
    </dgm:pt>
    <dgm:pt modelId="{DE200945-D780-4D08-8029-B0F8AA238642}" type="pres">
      <dgm:prSet presAssocID="{AFA0ED62-0908-4B9E-A82E-71E6F3A04EDE}" presName="sibTrans" presStyleLbl="sibTrans2D1" presStyleIdx="4" presStyleCnt="6"/>
      <dgm:spPr/>
    </dgm:pt>
    <dgm:pt modelId="{3DC80648-A280-4869-8AF9-1A16E912FA57}" type="pres">
      <dgm:prSet presAssocID="{AFA0ED62-0908-4B9E-A82E-71E6F3A04EDE}" presName="connectorText" presStyleLbl="sibTrans2D1" presStyleIdx="4" presStyleCnt="6"/>
      <dgm:spPr/>
    </dgm:pt>
    <dgm:pt modelId="{CAB06BF8-53FF-43F4-8872-1F8232722CEF}" type="pres">
      <dgm:prSet presAssocID="{C3F72335-B4A2-4F4B-8DAE-4DFDA1BD7AEE}" presName="node" presStyleLbl="node1" presStyleIdx="5" presStyleCnt="7">
        <dgm:presLayoutVars>
          <dgm:bulletEnabled val="1"/>
        </dgm:presLayoutVars>
      </dgm:prSet>
      <dgm:spPr/>
    </dgm:pt>
    <dgm:pt modelId="{F269D53D-273D-47D6-80C6-272E103A46D0}" type="pres">
      <dgm:prSet presAssocID="{0DA4B115-660C-4B57-B1DF-9CAC91A8CEEE}" presName="sibTrans" presStyleLbl="sibTrans2D1" presStyleIdx="5" presStyleCnt="6"/>
      <dgm:spPr/>
    </dgm:pt>
    <dgm:pt modelId="{28C286E3-44EE-434E-88DB-AEAFCEC3E5E9}" type="pres">
      <dgm:prSet presAssocID="{0DA4B115-660C-4B57-B1DF-9CAC91A8CEEE}" presName="connectorText" presStyleLbl="sibTrans2D1" presStyleIdx="5" presStyleCnt="6"/>
      <dgm:spPr/>
    </dgm:pt>
    <dgm:pt modelId="{EB47A4CD-1ACC-4AD0-9E56-F3AB38AA7894}" type="pres">
      <dgm:prSet presAssocID="{A201DF1D-8BC2-47BF-8459-CBBD9E85B748}" presName="node" presStyleLbl="node1" presStyleIdx="6" presStyleCnt="7">
        <dgm:presLayoutVars>
          <dgm:bulletEnabled val="1"/>
        </dgm:presLayoutVars>
      </dgm:prSet>
      <dgm:spPr/>
    </dgm:pt>
  </dgm:ptLst>
  <dgm:cxnLst>
    <dgm:cxn modelId="{A89CC606-DC25-4F99-A94E-0F09F560B272}" type="presOf" srcId="{433C1ED3-428C-48E1-AF8A-FDCD6E21DFF2}" destId="{9D027A2D-82CF-4435-9884-892852607689}" srcOrd="1" destOrd="0" presId="urn:microsoft.com/office/officeart/2005/8/layout/process5"/>
    <dgm:cxn modelId="{AAB21215-DF9B-4FA7-AD4E-0F50E3C6852E}" type="presOf" srcId="{95D46D37-B0BF-4BAA-B71D-97625448AF89}" destId="{0D81CFA3-880D-4B66-96A4-6B4EEDDB1670}" srcOrd="0" destOrd="0" presId="urn:microsoft.com/office/officeart/2005/8/layout/process5"/>
    <dgm:cxn modelId="{EE5DC917-F7C7-4DD2-8DF7-AE44A73570C5}" type="presOf" srcId="{C3F72335-B4A2-4F4B-8DAE-4DFDA1BD7AEE}" destId="{CAB06BF8-53FF-43F4-8872-1F8232722CEF}" srcOrd="0" destOrd="0" presId="urn:microsoft.com/office/officeart/2005/8/layout/process5"/>
    <dgm:cxn modelId="{ED852D18-C9FB-4935-A7E9-1CCA2F9A8F2E}" type="presOf" srcId="{0DA4B115-660C-4B57-B1DF-9CAC91A8CEEE}" destId="{28C286E3-44EE-434E-88DB-AEAFCEC3E5E9}" srcOrd="1" destOrd="0" presId="urn:microsoft.com/office/officeart/2005/8/layout/process5"/>
    <dgm:cxn modelId="{0B26D31D-4779-4BD5-92C9-EB13E5878FA6}" srcId="{C3C3BD7F-9FDC-4CDE-8DF8-22D5ADB310A6}" destId="{95D46D37-B0BF-4BAA-B71D-97625448AF89}" srcOrd="3" destOrd="0" parTransId="{C1B8DA38-3C51-4E60-9000-0F27597FB8F8}" sibTransId="{F54D6C45-4504-4157-BDC0-32AE796549D7}"/>
    <dgm:cxn modelId="{8627E023-2100-4124-99A2-4577017D0D0D}" type="presOf" srcId="{F54D6C45-4504-4157-BDC0-32AE796549D7}" destId="{A3ED9C41-831F-4805-BF4A-6DE5FC47E778}" srcOrd="0" destOrd="0" presId="urn:microsoft.com/office/officeart/2005/8/layout/process5"/>
    <dgm:cxn modelId="{2119C324-1CF5-40BB-87F5-B80FE9D968CD}" srcId="{C3C3BD7F-9FDC-4CDE-8DF8-22D5ADB310A6}" destId="{7C459A21-C56B-41B4-839C-C1F9D0D9EEDC}" srcOrd="4" destOrd="0" parTransId="{35AB0036-9ABD-4822-9DC8-0FCFDF8433ED}" sibTransId="{AFA0ED62-0908-4B9E-A82E-71E6F3A04EDE}"/>
    <dgm:cxn modelId="{95F3302F-472F-482E-898F-9AB2135DD4FC}" type="presOf" srcId="{8ACA915A-0513-4BFE-871B-43E5E140E2E0}" destId="{0009BA5B-B964-4737-A1EB-E341CBA3E239}" srcOrd="0" destOrd="0" presId="urn:microsoft.com/office/officeart/2005/8/layout/process5"/>
    <dgm:cxn modelId="{AD843B30-DF3D-4366-B1C2-FB1B659D4B22}" srcId="{C3C3BD7F-9FDC-4CDE-8DF8-22D5ADB310A6}" destId="{F4172279-18F2-4FDB-812B-9AC42A27A6A8}" srcOrd="0" destOrd="0" parTransId="{ADE10AA5-FAC1-42C8-B452-1EDF21D8A321}" sibTransId="{8ACA915A-0513-4BFE-871B-43E5E140E2E0}"/>
    <dgm:cxn modelId="{A5EE6A5B-13F6-4B1A-A7E5-70339F72C7B2}" type="presOf" srcId="{C3C3BD7F-9FDC-4CDE-8DF8-22D5ADB310A6}" destId="{DE88B5F9-9931-4F83-8AAF-346E059ACCBE}" srcOrd="0" destOrd="0" presId="urn:microsoft.com/office/officeart/2005/8/layout/process5"/>
    <dgm:cxn modelId="{E7EE9C5B-9E5D-48DE-B3AD-CAC0930A331D}" type="presOf" srcId="{F54D6C45-4504-4157-BDC0-32AE796549D7}" destId="{E4C17BB1-6616-40CD-BBF2-D87924488948}" srcOrd="1" destOrd="0" presId="urn:microsoft.com/office/officeart/2005/8/layout/process5"/>
    <dgm:cxn modelId="{173F865E-1D66-45EA-85E7-E52804BDBFD7}" type="presOf" srcId="{8ACA915A-0513-4BFE-871B-43E5E140E2E0}" destId="{ECE71FFA-F208-4E12-BACC-3CCF55352D08}" srcOrd="1" destOrd="0" presId="urn:microsoft.com/office/officeart/2005/8/layout/process5"/>
    <dgm:cxn modelId="{5A58D361-CE34-4A50-83A3-A299BE8FC21C}" type="presOf" srcId="{7C459A21-C56B-41B4-839C-C1F9D0D9EEDC}" destId="{DA6CC9DC-C488-42D0-A52D-168C9D5421C3}" srcOrd="0" destOrd="0" presId="urn:microsoft.com/office/officeart/2005/8/layout/process5"/>
    <dgm:cxn modelId="{DBDC0249-9D23-4A65-A3B1-0B0DAD41DD52}" srcId="{C3C3BD7F-9FDC-4CDE-8DF8-22D5ADB310A6}" destId="{A201DF1D-8BC2-47BF-8459-CBBD9E85B748}" srcOrd="6" destOrd="0" parTransId="{E130AB68-4EE6-443D-A2F7-55BDD470320E}" sibTransId="{EEF5273F-064B-4E1A-9CBB-D645BBE2E455}"/>
    <dgm:cxn modelId="{2337BE51-A556-4267-A34D-EF4561A1C6B7}" type="presOf" srcId="{0DA4B115-660C-4B57-B1DF-9CAC91A8CEEE}" destId="{F269D53D-273D-47D6-80C6-272E103A46D0}" srcOrd="0" destOrd="0" presId="urn:microsoft.com/office/officeart/2005/8/layout/process5"/>
    <dgm:cxn modelId="{DFF39779-686D-4BFB-ADD3-47CD4CE60548}" type="presOf" srcId="{AFA0ED62-0908-4B9E-A82E-71E6F3A04EDE}" destId="{DE200945-D780-4D08-8029-B0F8AA238642}" srcOrd="0" destOrd="0" presId="urn:microsoft.com/office/officeart/2005/8/layout/process5"/>
    <dgm:cxn modelId="{EE606FA3-B65D-41E8-B763-B62F4D6BF26C}" type="presOf" srcId="{AFA0ED62-0908-4B9E-A82E-71E6F3A04EDE}" destId="{3DC80648-A280-4869-8AF9-1A16E912FA57}" srcOrd="1" destOrd="0" presId="urn:microsoft.com/office/officeart/2005/8/layout/process5"/>
    <dgm:cxn modelId="{94AAF0AC-CBD5-43E2-8830-E67A39B57124}" srcId="{C3C3BD7F-9FDC-4CDE-8DF8-22D5ADB310A6}" destId="{C3F72335-B4A2-4F4B-8DAE-4DFDA1BD7AEE}" srcOrd="5" destOrd="0" parTransId="{F1229400-0EAD-4642-9CD2-6AB87E5D01C9}" sibTransId="{0DA4B115-660C-4B57-B1DF-9CAC91A8CEEE}"/>
    <dgm:cxn modelId="{F536B5B2-DF39-49D5-B7A7-AC5C6CC18AF7}" type="presOf" srcId="{9200D6E9-2A54-44C8-B8EF-5CB01D804529}" destId="{AE7F5F26-758F-4D0A-BC1C-96079371235D}" srcOrd="0" destOrd="0" presId="urn:microsoft.com/office/officeart/2005/8/layout/process5"/>
    <dgm:cxn modelId="{D8CBC3C4-8773-4C29-A1F9-1066F96C60DF}" type="presOf" srcId="{9200D6E9-2A54-44C8-B8EF-5CB01D804529}" destId="{9DC90C05-8EC7-4C5F-9508-CB0941CC0D23}" srcOrd="1" destOrd="0" presId="urn:microsoft.com/office/officeart/2005/8/layout/process5"/>
    <dgm:cxn modelId="{2DE265C5-DC9C-482A-B3E8-0EDA88413D58}" type="presOf" srcId="{F4172279-18F2-4FDB-812B-9AC42A27A6A8}" destId="{C81D8DFC-BA5A-4BE5-993E-04CA294C0D5C}" srcOrd="0" destOrd="0" presId="urn:microsoft.com/office/officeart/2005/8/layout/process5"/>
    <dgm:cxn modelId="{C967E0D6-9FAC-4D30-806C-41A83F79A23A}" type="presOf" srcId="{A201DF1D-8BC2-47BF-8459-CBBD9E85B748}" destId="{EB47A4CD-1ACC-4AD0-9E56-F3AB38AA7894}" srcOrd="0" destOrd="0" presId="urn:microsoft.com/office/officeart/2005/8/layout/process5"/>
    <dgm:cxn modelId="{DD7826D8-9B45-48B4-9D7A-110568F2A662}" srcId="{C3C3BD7F-9FDC-4CDE-8DF8-22D5ADB310A6}" destId="{96009BB8-68F7-4587-98C3-8C7844E04738}" srcOrd="2" destOrd="0" parTransId="{3CBC7E36-0264-4D51-B020-F7C8940C16DA}" sibTransId="{9200D6E9-2A54-44C8-B8EF-5CB01D804529}"/>
    <dgm:cxn modelId="{4DBE4DE6-C770-403E-BEA2-5F565743EA7A}" srcId="{C3C3BD7F-9FDC-4CDE-8DF8-22D5ADB310A6}" destId="{B9BBDF5B-536F-4A2D-B89F-844AF1BE1A19}" srcOrd="1" destOrd="0" parTransId="{4982FB32-2C74-4771-B8DF-DD6E02BFDAEB}" sibTransId="{433C1ED3-428C-48E1-AF8A-FDCD6E21DFF2}"/>
    <dgm:cxn modelId="{2E9EB3EA-8BD3-4EAE-9DCC-7A24E325940B}" type="presOf" srcId="{433C1ED3-428C-48E1-AF8A-FDCD6E21DFF2}" destId="{DD8D0295-1B32-44E1-A9C4-9EF3509577A7}" srcOrd="0" destOrd="0" presId="urn:microsoft.com/office/officeart/2005/8/layout/process5"/>
    <dgm:cxn modelId="{CDE782EC-1123-484B-B537-14EDF6C931B4}" type="presOf" srcId="{96009BB8-68F7-4587-98C3-8C7844E04738}" destId="{3155F67A-06EE-4ADA-AC25-5C8295B6CFE4}" srcOrd="0" destOrd="0" presId="urn:microsoft.com/office/officeart/2005/8/layout/process5"/>
    <dgm:cxn modelId="{CB67D5EC-67D4-423B-AE27-D7293DC4E3FF}" type="presOf" srcId="{B9BBDF5B-536F-4A2D-B89F-844AF1BE1A19}" destId="{206FA6DF-76A7-480D-A431-CC268AA6EC29}" srcOrd="0" destOrd="0" presId="urn:microsoft.com/office/officeart/2005/8/layout/process5"/>
    <dgm:cxn modelId="{3D1FAA72-3F7E-45A5-9D38-7CEB079A734C}" type="presParOf" srcId="{DE88B5F9-9931-4F83-8AAF-346E059ACCBE}" destId="{C81D8DFC-BA5A-4BE5-993E-04CA294C0D5C}" srcOrd="0" destOrd="0" presId="urn:microsoft.com/office/officeart/2005/8/layout/process5"/>
    <dgm:cxn modelId="{1DA05044-6372-4FB4-A961-5CBEC344A2A3}" type="presParOf" srcId="{DE88B5F9-9931-4F83-8AAF-346E059ACCBE}" destId="{0009BA5B-B964-4737-A1EB-E341CBA3E239}" srcOrd="1" destOrd="0" presId="urn:microsoft.com/office/officeart/2005/8/layout/process5"/>
    <dgm:cxn modelId="{30853475-54AC-494A-86CC-123A7DE8998B}" type="presParOf" srcId="{0009BA5B-B964-4737-A1EB-E341CBA3E239}" destId="{ECE71FFA-F208-4E12-BACC-3CCF55352D08}" srcOrd="0" destOrd="0" presId="urn:microsoft.com/office/officeart/2005/8/layout/process5"/>
    <dgm:cxn modelId="{22D4594F-9A58-4323-8554-F604644D25EA}" type="presParOf" srcId="{DE88B5F9-9931-4F83-8AAF-346E059ACCBE}" destId="{206FA6DF-76A7-480D-A431-CC268AA6EC29}" srcOrd="2" destOrd="0" presId="urn:microsoft.com/office/officeart/2005/8/layout/process5"/>
    <dgm:cxn modelId="{15AB8FF2-329B-44BD-9EBC-AFB0DF0FC96C}" type="presParOf" srcId="{DE88B5F9-9931-4F83-8AAF-346E059ACCBE}" destId="{DD8D0295-1B32-44E1-A9C4-9EF3509577A7}" srcOrd="3" destOrd="0" presId="urn:microsoft.com/office/officeart/2005/8/layout/process5"/>
    <dgm:cxn modelId="{58D76AA3-6CDA-4606-AD13-E07680E8961C}" type="presParOf" srcId="{DD8D0295-1B32-44E1-A9C4-9EF3509577A7}" destId="{9D027A2D-82CF-4435-9884-892852607689}" srcOrd="0" destOrd="0" presId="urn:microsoft.com/office/officeart/2005/8/layout/process5"/>
    <dgm:cxn modelId="{6D975505-46E5-452C-96CD-783A2295F921}" type="presParOf" srcId="{DE88B5F9-9931-4F83-8AAF-346E059ACCBE}" destId="{3155F67A-06EE-4ADA-AC25-5C8295B6CFE4}" srcOrd="4" destOrd="0" presId="urn:microsoft.com/office/officeart/2005/8/layout/process5"/>
    <dgm:cxn modelId="{770646CF-E3C9-4B01-A451-C9BE4189CC19}" type="presParOf" srcId="{DE88B5F9-9931-4F83-8AAF-346E059ACCBE}" destId="{AE7F5F26-758F-4D0A-BC1C-96079371235D}" srcOrd="5" destOrd="0" presId="urn:microsoft.com/office/officeart/2005/8/layout/process5"/>
    <dgm:cxn modelId="{825C0F0C-47AA-4AAF-86D4-1B0A5CF4D0FE}" type="presParOf" srcId="{AE7F5F26-758F-4D0A-BC1C-96079371235D}" destId="{9DC90C05-8EC7-4C5F-9508-CB0941CC0D23}" srcOrd="0" destOrd="0" presId="urn:microsoft.com/office/officeart/2005/8/layout/process5"/>
    <dgm:cxn modelId="{0D6A22A2-0FB2-4117-9CF9-27762CEC5677}" type="presParOf" srcId="{DE88B5F9-9931-4F83-8AAF-346E059ACCBE}" destId="{0D81CFA3-880D-4B66-96A4-6B4EEDDB1670}" srcOrd="6" destOrd="0" presId="urn:microsoft.com/office/officeart/2005/8/layout/process5"/>
    <dgm:cxn modelId="{44ED72D5-3E7F-4455-82AA-97E706B12057}" type="presParOf" srcId="{DE88B5F9-9931-4F83-8AAF-346E059ACCBE}" destId="{A3ED9C41-831F-4805-BF4A-6DE5FC47E778}" srcOrd="7" destOrd="0" presId="urn:microsoft.com/office/officeart/2005/8/layout/process5"/>
    <dgm:cxn modelId="{85D3344D-7893-4C8E-B233-AD093EE72F1A}" type="presParOf" srcId="{A3ED9C41-831F-4805-BF4A-6DE5FC47E778}" destId="{E4C17BB1-6616-40CD-BBF2-D87924488948}" srcOrd="0" destOrd="0" presId="urn:microsoft.com/office/officeart/2005/8/layout/process5"/>
    <dgm:cxn modelId="{009424A8-449B-4DE0-8B01-E7000F400D1F}" type="presParOf" srcId="{DE88B5F9-9931-4F83-8AAF-346E059ACCBE}" destId="{DA6CC9DC-C488-42D0-A52D-168C9D5421C3}" srcOrd="8" destOrd="0" presId="urn:microsoft.com/office/officeart/2005/8/layout/process5"/>
    <dgm:cxn modelId="{9606EBE6-1F55-435C-81DE-B0D3ADF859EF}" type="presParOf" srcId="{DE88B5F9-9931-4F83-8AAF-346E059ACCBE}" destId="{DE200945-D780-4D08-8029-B0F8AA238642}" srcOrd="9" destOrd="0" presId="urn:microsoft.com/office/officeart/2005/8/layout/process5"/>
    <dgm:cxn modelId="{AE6DEA9F-E4D1-4D55-94EF-E5EEBAE262EB}" type="presParOf" srcId="{DE200945-D780-4D08-8029-B0F8AA238642}" destId="{3DC80648-A280-4869-8AF9-1A16E912FA57}" srcOrd="0" destOrd="0" presId="urn:microsoft.com/office/officeart/2005/8/layout/process5"/>
    <dgm:cxn modelId="{2FEA815D-51D7-4D07-9F54-8447629F897B}" type="presParOf" srcId="{DE88B5F9-9931-4F83-8AAF-346E059ACCBE}" destId="{CAB06BF8-53FF-43F4-8872-1F8232722CEF}" srcOrd="10" destOrd="0" presId="urn:microsoft.com/office/officeart/2005/8/layout/process5"/>
    <dgm:cxn modelId="{DE81639E-EE01-4FB1-8EC2-35C3D2281756}" type="presParOf" srcId="{DE88B5F9-9931-4F83-8AAF-346E059ACCBE}" destId="{F269D53D-273D-47D6-80C6-272E103A46D0}" srcOrd="11" destOrd="0" presId="urn:microsoft.com/office/officeart/2005/8/layout/process5"/>
    <dgm:cxn modelId="{DEEB77BE-3A5F-491A-91D0-DA0AEE082987}" type="presParOf" srcId="{F269D53D-273D-47D6-80C6-272E103A46D0}" destId="{28C286E3-44EE-434E-88DB-AEAFCEC3E5E9}" srcOrd="0" destOrd="0" presId="urn:microsoft.com/office/officeart/2005/8/layout/process5"/>
    <dgm:cxn modelId="{1EEB3C6C-EF2F-4C9D-A7B2-E408E9EA043B}" type="presParOf" srcId="{DE88B5F9-9931-4F83-8AAF-346E059ACCBE}" destId="{EB47A4CD-1ACC-4AD0-9E56-F3AB38AA7894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47DD5-0A98-4319-962C-3DBCB7D7AEAC}">
      <dsp:nvSpPr>
        <dsp:cNvPr id="0" name=""/>
        <dsp:cNvSpPr/>
      </dsp:nvSpPr>
      <dsp:spPr>
        <a:xfrm>
          <a:off x="0" y="248005"/>
          <a:ext cx="1514533" cy="60581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7CBF-D391-48A5-9B89-A81356871885}">
      <dsp:nvSpPr>
        <dsp:cNvPr id="0" name=""/>
        <dsp:cNvSpPr/>
      </dsp:nvSpPr>
      <dsp:spPr>
        <a:xfrm>
          <a:off x="181743" y="354022"/>
          <a:ext cx="499795" cy="2968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Buyers</a:t>
          </a:r>
        </a:p>
      </dsp:txBody>
      <dsp:txXfrm>
        <a:off x="181743" y="354022"/>
        <a:ext cx="499795" cy="296848"/>
      </dsp:txXfrm>
    </dsp:sp>
    <dsp:sp modelId="{D42E73F7-7557-47B3-8569-F23174A78267}">
      <dsp:nvSpPr>
        <dsp:cNvPr id="0" name=""/>
        <dsp:cNvSpPr/>
      </dsp:nvSpPr>
      <dsp:spPr>
        <a:xfrm>
          <a:off x="757266" y="450952"/>
          <a:ext cx="590667" cy="2968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Sellers</a:t>
          </a:r>
        </a:p>
      </dsp:txBody>
      <dsp:txXfrm>
        <a:off x="757266" y="450952"/>
        <a:ext cx="590667" cy="29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B1777-7B02-40B4-A1F9-D0406E553FD7}">
      <dsp:nvSpPr>
        <dsp:cNvPr id="0" name=""/>
        <dsp:cNvSpPr/>
      </dsp:nvSpPr>
      <dsp:spPr>
        <a:xfrm>
          <a:off x="3473751" y="254828"/>
          <a:ext cx="3655123" cy="3655123"/>
        </a:xfrm>
        <a:prstGeom prst="pie">
          <a:avLst>
            <a:gd name="adj1" fmla="val 16200000"/>
            <a:gd name="adj2" fmla="val 198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Requirements</a:t>
          </a:r>
        </a:p>
      </dsp:txBody>
      <dsp:txXfrm>
        <a:off x="5388340" y="721727"/>
        <a:ext cx="957294" cy="739727"/>
      </dsp:txXfrm>
    </dsp:sp>
    <dsp:sp modelId="{5FEC4E07-803F-42AB-9A98-EB8A5F85D58E}">
      <dsp:nvSpPr>
        <dsp:cNvPr id="0" name=""/>
        <dsp:cNvSpPr/>
      </dsp:nvSpPr>
      <dsp:spPr>
        <a:xfrm>
          <a:off x="3517264" y="330107"/>
          <a:ext cx="3655123" cy="3655123"/>
        </a:xfrm>
        <a:prstGeom prst="pie">
          <a:avLst>
            <a:gd name="adj1" fmla="val 19800000"/>
            <a:gd name="adj2" fmla="val 18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Plan</a:t>
          </a:r>
        </a:p>
      </dsp:txBody>
      <dsp:txXfrm>
        <a:off x="5997527" y="1809561"/>
        <a:ext cx="1000807" cy="717970"/>
      </dsp:txXfrm>
    </dsp:sp>
    <dsp:sp modelId="{0E907AA1-5102-4887-A89E-5D21035027D1}">
      <dsp:nvSpPr>
        <dsp:cNvPr id="0" name=""/>
        <dsp:cNvSpPr/>
      </dsp:nvSpPr>
      <dsp:spPr>
        <a:xfrm>
          <a:off x="3473751" y="405385"/>
          <a:ext cx="3655123" cy="3655123"/>
        </a:xfrm>
        <a:prstGeom prst="pie">
          <a:avLst>
            <a:gd name="adj1" fmla="val 1800000"/>
            <a:gd name="adj2" fmla="val 54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Code</a:t>
          </a:r>
        </a:p>
      </dsp:txBody>
      <dsp:txXfrm>
        <a:off x="5388340" y="2875639"/>
        <a:ext cx="957294" cy="739727"/>
      </dsp:txXfrm>
    </dsp:sp>
    <dsp:sp modelId="{39EB9734-7059-4DB2-9CE0-20EA02FB7A55}">
      <dsp:nvSpPr>
        <dsp:cNvPr id="0" name=""/>
        <dsp:cNvSpPr/>
      </dsp:nvSpPr>
      <dsp:spPr>
        <a:xfrm>
          <a:off x="3386724" y="405385"/>
          <a:ext cx="3655123" cy="3655123"/>
        </a:xfrm>
        <a:prstGeom prst="pie">
          <a:avLst>
            <a:gd name="adj1" fmla="val 5400000"/>
            <a:gd name="adj2" fmla="val 90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Develop</a:t>
          </a:r>
        </a:p>
      </dsp:txBody>
      <dsp:txXfrm>
        <a:off x="4169965" y="2875639"/>
        <a:ext cx="957294" cy="739727"/>
      </dsp:txXfrm>
    </dsp:sp>
    <dsp:sp modelId="{371D6AD2-7A04-49A2-85FC-4634CB55800F}">
      <dsp:nvSpPr>
        <dsp:cNvPr id="0" name=""/>
        <dsp:cNvSpPr/>
      </dsp:nvSpPr>
      <dsp:spPr>
        <a:xfrm>
          <a:off x="3343211" y="330107"/>
          <a:ext cx="3655123" cy="3655123"/>
        </a:xfrm>
        <a:prstGeom prst="pie">
          <a:avLst>
            <a:gd name="adj1" fmla="val 9000000"/>
            <a:gd name="adj2" fmla="val 126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Test</a:t>
          </a:r>
        </a:p>
      </dsp:txBody>
      <dsp:txXfrm>
        <a:off x="3517264" y="1809561"/>
        <a:ext cx="1000807" cy="717970"/>
      </dsp:txXfrm>
    </dsp:sp>
    <dsp:sp modelId="{06983C7F-A5AF-4160-BE4A-886A84698BF1}">
      <dsp:nvSpPr>
        <dsp:cNvPr id="0" name=""/>
        <dsp:cNvSpPr/>
      </dsp:nvSpPr>
      <dsp:spPr>
        <a:xfrm>
          <a:off x="3386724" y="254828"/>
          <a:ext cx="3655123" cy="3655123"/>
        </a:xfrm>
        <a:prstGeom prst="pie">
          <a:avLst>
            <a:gd name="adj1" fmla="val 12600000"/>
            <a:gd name="adj2" fmla="val 16200000"/>
          </a:avLst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>
                  <a:lumMod val="90000"/>
                </a:schemeClr>
              </a:solidFill>
            </a:rPr>
            <a:t>Revise and analyze for improvements</a:t>
          </a:r>
        </a:p>
      </dsp:txBody>
      <dsp:txXfrm>
        <a:off x="4169965" y="721727"/>
        <a:ext cx="957294" cy="739727"/>
      </dsp:txXfrm>
    </dsp:sp>
    <dsp:sp modelId="{043C41BB-F0AB-42CD-AC44-12E21AFBF1FF}">
      <dsp:nvSpPr>
        <dsp:cNvPr id="0" name=""/>
        <dsp:cNvSpPr/>
      </dsp:nvSpPr>
      <dsp:spPr>
        <a:xfrm>
          <a:off x="3247348" y="28559"/>
          <a:ext cx="4107663" cy="4107663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8852E-A35F-470B-9B5C-C2A139737575}">
      <dsp:nvSpPr>
        <dsp:cNvPr id="0" name=""/>
        <dsp:cNvSpPr/>
      </dsp:nvSpPr>
      <dsp:spPr>
        <a:xfrm>
          <a:off x="3290861" y="103837"/>
          <a:ext cx="4107663" cy="4107663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4C642-5133-453B-9E63-DE403E6C9E4C}">
      <dsp:nvSpPr>
        <dsp:cNvPr id="0" name=""/>
        <dsp:cNvSpPr/>
      </dsp:nvSpPr>
      <dsp:spPr>
        <a:xfrm>
          <a:off x="3247348" y="179115"/>
          <a:ext cx="4107663" cy="4107663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9085F-0CE5-43A2-8C1E-3D34C819A166}">
      <dsp:nvSpPr>
        <dsp:cNvPr id="0" name=""/>
        <dsp:cNvSpPr/>
      </dsp:nvSpPr>
      <dsp:spPr>
        <a:xfrm>
          <a:off x="3160588" y="179115"/>
          <a:ext cx="4107663" cy="4107663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7E53D-D24B-45C0-A930-676FFC6D6F2D}">
      <dsp:nvSpPr>
        <dsp:cNvPr id="0" name=""/>
        <dsp:cNvSpPr/>
      </dsp:nvSpPr>
      <dsp:spPr>
        <a:xfrm>
          <a:off x="3117075" y="103837"/>
          <a:ext cx="4107663" cy="4107663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70B30-3AC5-474B-A5D1-F907AF33EE66}">
      <dsp:nvSpPr>
        <dsp:cNvPr id="0" name=""/>
        <dsp:cNvSpPr/>
      </dsp:nvSpPr>
      <dsp:spPr>
        <a:xfrm>
          <a:off x="3160588" y="28559"/>
          <a:ext cx="4107663" cy="4107663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D8DFC-BA5A-4BE5-993E-04CA294C0D5C}">
      <dsp:nvSpPr>
        <dsp:cNvPr id="0" name=""/>
        <dsp:cNvSpPr/>
      </dsp:nvSpPr>
      <dsp:spPr>
        <a:xfrm>
          <a:off x="3465" y="419479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Team Formation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30/10/2020</a:t>
          </a:r>
        </a:p>
      </dsp:txBody>
      <dsp:txXfrm>
        <a:off x="30095" y="446109"/>
        <a:ext cx="1462080" cy="855944"/>
      </dsp:txXfrm>
    </dsp:sp>
    <dsp:sp modelId="{0009BA5B-B964-4737-A1EB-E341CBA3E239}">
      <dsp:nvSpPr>
        <dsp:cNvPr id="0" name=""/>
        <dsp:cNvSpPr/>
      </dsp:nvSpPr>
      <dsp:spPr>
        <a:xfrm>
          <a:off x="1652155" y="686179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652155" y="761340"/>
        <a:ext cx="224876" cy="225482"/>
      </dsp:txXfrm>
    </dsp:sp>
    <dsp:sp modelId="{206FA6DF-76A7-480D-A431-CC268AA6EC29}">
      <dsp:nvSpPr>
        <dsp:cNvPr id="0" name=""/>
        <dsp:cNvSpPr/>
      </dsp:nvSpPr>
      <dsp:spPr>
        <a:xfrm>
          <a:off x="2124941" y="419479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Problem Definition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17/11/2020</a:t>
          </a:r>
        </a:p>
      </dsp:txBody>
      <dsp:txXfrm>
        <a:off x="2151571" y="446109"/>
        <a:ext cx="1462080" cy="855944"/>
      </dsp:txXfrm>
    </dsp:sp>
    <dsp:sp modelId="{DD8D0295-1B32-44E1-A9C4-9EF3509577A7}">
      <dsp:nvSpPr>
        <dsp:cNvPr id="0" name=""/>
        <dsp:cNvSpPr/>
      </dsp:nvSpPr>
      <dsp:spPr>
        <a:xfrm>
          <a:off x="3773631" y="686179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773631" y="761340"/>
        <a:ext cx="224876" cy="225482"/>
      </dsp:txXfrm>
    </dsp:sp>
    <dsp:sp modelId="{3155F67A-06EE-4ADA-AC25-5C8295B6CFE4}">
      <dsp:nvSpPr>
        <dsp:cNvPr id="0" name=""/>
        <dsp:cNvSpPr/>
      </dsp:nvSpPr>
      <dsp:spPr>
        <a:xfrm>
          <a:off x="4246418" y="419479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Initialization of Back-end Services and meta-mask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31/11/2020</a:t>
          </a:r>
        </a:p>
      </dsp:txBody>
      <dsp:txXfrm>
        <a:off x="4273048" y="446109"/>
        <a:ext cx="1462080" cy="855944"/>
      </dsp:txXfrm>
    </dsp:sp>
    <dsp:sp modelId="{AE7F5F26-758F-4D0A-BC1C-96079371235D}">
      <dsp:nvSpPr>
        <dsp:cNvPr id="0" name=""/>
        <dsp:cNvSpPr/>
      </dsp:nvSpPr>
      <dsp:spPr>
        <a:xfrm>
          <a:off x="5895108" y="686179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895108" y="761340"/>
        <a:ext cx="224876" cy="225482"/>
      </dsp:txXfrm>
    </dsp:sp>
    <dsp:sp modelId="{0D81CFA3-880D-4B66-96A4-6B4EEDDB1670}">
      <dsp:nvSpPr>
        <dsp:cNvPr id="0" name=""/>
        <dsp:cNvSpPr/>
      </dsp:nvSpPr>
      <dsp:spPr>
        <a:xfrm>
          <a:off x="6367894" y="419479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 Presentations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Dec 2021-January 2022</a:t>
          </a:r>
        </a:p>
      </dsp:txBody>
      <dsp:txXfrm>
        <a:off x="6394524" y="446109"/>
        <a:ext cx="1462080" cy="855944"/>
      </dsp:txXfrm>
    </dsp:sp>
    <dsp:sp modelId="{A3ED9C41-831F-4805-BF4A-6DE5FC47E778}">
      <dsp:nvSpPr>
        <dsp:cNvPr id="0" name=""/>
        <dsp:cNvSpPr/>
      </dsp:nvSpPr>
      <dsp:spPr>
        <a:xfrm rot="5400000">
          <a:off x="6964938" y="1434757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7012823" y="1462033"/>
        <a:ext cx="225482" cy="224876"/>
      </dsp:txXfrm>
    </dsp:sp>
    <dsp:sp modelId="{DA6CC9DC-C488-42D0-A52D-168C9D5421C3}">
      <dsp:nvSpPr>
        <dsp:cNvPr id="0" name=""/>
        <dsp:cNvSpPr/>
      </dsp:nvSpPr>
      <dsp:spPr>
        <a:xfrm>
          <a:off x="6367894" y="1934820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lt1"/>
              </a:solidFill>
            </a:rPr>
            <a:t>Start Coding marketplace contracts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lt1"/>
              </a:solidFill>
            </a:rPr>
            <a:t>January/February 2022  </a:t>
          </a:r>
        </a:p>
      </dsp:txBody>
      <dsp:txXfrm>
        <a:off x="6394524" y="1961450"/>
        <a:ext cx="1462080" cy="855944"/>
      </dsp:txXfrm>
    </dsp:sp>
    <dsp:sp modelId="{DE200945-D780-4D08-8029-B0F8AA238642}">
      <dsp:nvSpPr>
        <dsp:cNvPr id="0" name=""/>
        <dsp:cNvSpPr/>
      </dsp:nvSpPr>
      <dsp:spPr>
        <a:xfrm rot="10800000">
          <a:off x="5913292" y="2201519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6009668" y="2276680"/>
        <a:ext cx="224876" cy="225482"/>
      </dsp:txXfrm>
    </dsp:sp>
    <dsp:sp modelId="{CAB06BF8-53FF-43F4-8872-1F8232722CEF}">
      <dsp:nvSpPr>
        <dsp:cNvPr id="0" name=""/>
        <dsp:cNvSpPr/>
      </dsp:nvSpPr>
      <dsp:spPr>
        <a:xfrm>
          <a:off x="4246418" y="1934820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Testing and modification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lt1"/>
              </a:solidFill>
            </a:rPr>
            <a:t>January 2022 /</a:t>
          </a:r>
          <a:r>
            <a:rPr lang="en-US" sz="1000" kern="1200" dirty="0"/>
            <a:t> February 2022</a:t>
          </a:r>
        </a:p>
      </dsp:txBody>
      <dsp:txXfrm>
        <a:off x="4273048" y="1961450"/>
        <a:ext cx="1462080" cy="855944"/>
      </dsp:txXfrm>
    </dsp:sp>
    <dsp:sp modelId="{F269D53D-273D-47D6-80C6-272E103A46D0}">
      <dsp:nvSpPr>
        <dsp:cNvPr id="0" name=""/>
        <dsp:cNvSpPr/>
      </dsp:nvSpPr>
      <dsp:spPr>
        <a:xfrm rot="10800000">
          <a:off x="3791815" y="2201519"/>
          <a:ext cx="321252" cy="375804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888191" y="2276680"/>
        <a:ext cx="224876" cy="225482"/>
      </dsp:txXfrm>
    </dsp:sp>
    <dsp:sp modelId="{EB47A4CD-1ACC-4AD0-9E56-F3AB38AA7894}">
      <dsp:nvSpPr>
        <dsp:cNvPr id="0" name=""/>
        <dsp:cNvSpPr/>
      </dsp:nvSpPr>
      <dsp:spPr>
        <a:xfrm>
          <a:off x="2124941" y="1934820"/>
          <a:ext cx="1515340" cy="9092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UI work, contract testing, feature addition, server acquisition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lt1"/>
              </a:solidFill>
            </a:rPr>
            <a:t>February 2022 – July 2022</a:t>
          </a:r>
          <a:endParaRPr lang="en-US" sz="1000" kern="1200" dirty="0"/>
        </a:p>
      </dsp:txBody>
      <dsp:txXfrm>
        <a:off x="2151571" y="1961450"/>
        <a:ext cx="1462080" cy="855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62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18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65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18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01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7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8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316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8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1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9BB-42AF-4997-96DF-169FC2A8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5366E-599E-49B4-B947-E50A8C01F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91A8-DCF8-4797-AC6C-4C656900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259D-1B75-41EC-91F8-496EF32C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E0CE-D3DF-44CC-8DB8-C6C90485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025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1BDF-A590-4691-9226-87F9332B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3374-67B6-4D53-8238-83186CA3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21CB4-895C-40A0-8AE3-9AB725C8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FF23D-7966-44D5-A9CF-8B4C5CD5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54C5-A527-4CA6-83CB-D0EDCEBD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031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449-703D-4256-B877-E43D5F9A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B34D-2560-4CCC-BA43-99CF0C08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6DFE-05CD-48E9-AD1B-7E900359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B974-2751-4664-BBA4-B507FF82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FE1D3-4899-4A96-B63D-0F7ECF15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9730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D41B-3931-44F3-AC7B-D63A43FE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AAF2-0680-4E7A-BDB8-C1F7030F2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B4D2E-61B5-4AFF-8990-73BA60AA0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18634-2B3D-4ED7-A4FE-8AD957F5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8AC2-3319-4EE5-9761-145F2A0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B57CE-54FD-4759-A87C-75D5410B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123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1788-C64D-4DD6-B0BD-F9BD24A7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D35-9EB6-4719-8948-443E0EC6C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0FE2B-BC81-4D22-B17A-79697C663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8534D-AC5A-4024-AA72-57AF2AFDF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D39EF-E3C5-4623-8E60-F60EEC4FD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36EF8-3B1D-46D4-BB23-977CCC0D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002D0-C663-4833-B606-83F49FB6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F20EE-7C14-4277-AB63-60C5479B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467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8D2F-CCD2-4AF8-B022-61FCB409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36A37-2BEC-462F-BBAE-59804F31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8A09E-A13E-4E30-A2EC-5B7C6BA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A6248-4873-4A64-AAF3-FFC013C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055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CDF37-AC39-497D-957C-560535CE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A8F18-5CC9-4786-91CB-2291E015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759EF-2615-41C1-8261-ECC0F1B7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29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69B9-FA77-4D94-BFC5-633BEC2F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15C10-8634-4335-8B88-B0745719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53138-A0E3-43F0-BD13-A3713355B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4C472-9D0A-4EE1-8636-FCCF114E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F9DC-FBC4-48C2-BF76-28D6B90E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C06FE-34C5-4272-9468-BC05AEF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2796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464A-C4A7-41CE-8F4F-1BCD6094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5AD04-9BF2-42FD-81F4-F7176E2E9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C0F09-5E22-498E-AD80-60AAEEBE9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3720F-C364-445F-A8ED-71808692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1530-C81D-46C6-A678-F65F2A27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713D8-98D0-47A9-8CE7-3A570C09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5114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2C75-799D-4BD7-A126-A19C5EC8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B465C-06DE-406E-9B29-FCC5F8B3D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9E05A-5F6A-4A2C-89D4-6D5DAC02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392D4-1C83-4EE3-BB10-5268BF5B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4C279-24B1-4641-8F57-576DC5B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116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10E1C-799E-48E5-BA11-5E1D8E0857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61CF1-5E0A-47EA-A56A-4D499465F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5B6E3-9B06-4A1F-B6D8-BF2FB14B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8A33C-3C9D-4E56-B191-A508FDDF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98B9D-756C-4107-9487-A453385D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582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2588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1261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2181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1008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3803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7420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02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317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778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6107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42929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0735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857050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299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6177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3185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984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01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8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62DE2-3D0A-4936-BD72-1D8DF83E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F3421-5BEF-40D8-939F-29C6919B6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AED09-C61B-4143-9A08-1CBB144ED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EFFEB-8B48-4643-A09C-13CAD6C731A8}" type="datetimeFigureOut">
              <a:rPr lang="tr-TR" smtClean="0"/>
              <a:t>15.01.2022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1A3F-232C-46B5-AB60-463AEE9F9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B822-9AD4-4017-B0F4-862DE5E84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32654-D453-4FA2-BBB9-8B3809E5FE6E}" type="slidenum">
              <a:rPr lang="tr-TR" smtClean="0"/>
              <a:t>‹#›</a:t>
            </a:fld>
            <a:endParaRPr lang="tr-TR"/>
          </a:p>
        </p:txBody>
      </p:sp>
      <p:sp>
        <p:nvSpPr>
          <p:cNvPr id="7" name="MSIPCMContentMarking" descr="{&quot;HashCode&quot;:-2060151411,&quot;Placement&quot;:&quot;Footer&quot;}">
            <a:extLst>
              <a:ext uri="{FF2B5EF4-FFF2-40B4-BE49-F238E27FC236}">
                <a16:creationId xmlns:a16="http://schemas.microsoft.com/office/drawing/2014/main" id="{F767993D-B801-4D8B-BE93-64B442A7A825}"/>
              </a:ext>
            </a:extLst>
          </p:cNvPr>
          <p:cNvSpPr txBox="1"/>
          <p:nvPr userDrawn="1"/>
        </p:nvSpPr>
        <p:spPr>
          <a:xfrm>
            <a:off x="1" y="4975233"/>
            <a:ext cx="1906934" cy="12695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tr-TR" sz="825">
                <a:solidFill>
                  <a:srgbClr val="317100"/>
                </a:solidFill>
                <a:latin typeface="Calibri" panose="020F0502020204030204" pitchFamily="34" charset="0"/>
              </a:rPr>
              <a:t>Gizlilik Sınıflandırması : Genel Paylaşım</a:t>
            </a:r>
          </a:p>
        </p:txBody>
      </p:sp>
    </p:spTree>
    <p:extLst>
      <p:ext uri="{BB962C8B-B14F-4D97-AF65-F5344CB8AC3E}">
        <p14:creationId xmlns:p14="http://schemas.microsoft.com/office/powerpoint/2010/main" val="64897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what-is-blockcha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atoshinakamoto.me/bitcoin.pdf" TargetMode="External"/><Relationship Id="rId5" Type="http://schemas.openxmlformats.org/officeDocument/2006/relationships/hyperlink" Target="https://www.securities.io/non-fungible-tokens-nfts-continue-to-reshape-the-blockchain-market/" TargetMode="External"/><Relationship Id="rId4" Type="http://schemas.openxmlformats.org/officeDocument/2006/relationships/hyperlink" Target="https://www.nbcnews.com/tech/tech-news/nft-boom-digital-collectibles-rcna43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NFT Marketplace Project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NFTEAM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Ahmed Youssef   117200027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Sadiq Tijjani           119200113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Baris Tonbul         117200054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021941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Supervised by Dr. </a:t>
            </a:r>
            <a:r>
              <a:rPr lang="en-US" sz="22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Hakan</a:t>
            </a: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22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Ayral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232E-5859-42FD-830D-5233CA0F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730"/>
            <a:ext cx="5735700" cy="941400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chemeClr val="accent4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Previous Works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CBA262D5-4D9B-48A7-9568-8D982B7CC4DA}"/>
              </a:ext>
            </a:extLst>
          </p:cNvPr>
          <p:cNvCxnSpPr>
            <a:cxnSpLocks/>
          </p:cNvCxnSpPr>
          <p:nvPr/>
        </p:nvCxnSpPr>
        <p:spPr>
          <a:xfrm>
            <a:off x="89082" y="237957"/>
            <a:ext cx="25746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14B549-7072-4BAC-A48E-1ED226A2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402"/>
            <a:ext cx="6143264" cy="3343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64643-9035-471D-BC7D-7AE72600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01" y="0"/>
            <a:ext cx="2861917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A59D6-42AA-4CCA-9F47-0F813074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94" y="552777"/>
            <a:ext cx="3389670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41054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Laying out our proposed solution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2532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C0E5DA-5624-49BC-AC1E-30229AA5B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82" y="512066"/>
            <a:ext cx="4119370" cy="4119370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E157ED-E992-43F3-9A84-96C30A5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226156" y="2675542"/>
            <a:ext cx="1733855" cy="1727987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3EAAE-5218-4F72-9BC9-AB029373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09" y="1150097"/>
            <a:ext cx="3075864" cy="2635721"/>
          </a:xfrm>
          <a:noFill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Solution Design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FD253A-9BCA-430B-979A-AA2F8445D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6270" y="2268128"/>
            <a:ext cx="326571" cy="326571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0CBA4-8BF1-475C-A7F0-09774E5E236F}"/>
              </a:ext>
            </a:extLst>
          </p:cNvPr>
          <p:cNvSpPr txBox="1"/>
          <p:nvPr/>
        </p:nvSpPr>
        <p:spPr>
          <a:xfrm>
            <a:off x="5230822" y="1150097"/>
            <a:ext cx="2907870" cy="393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endParaRPr lang="en-US" sz="2100" kern="1200" dirty="0">
              <a:solidFill>
                <a:schemeClr val="accent6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NPM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Solidity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HTML5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Hard-Hat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Next.js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Tailwind CSS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IPFS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Meta-mask</a:t>
            </a:r>
          </a:p>
          <a:p>
            <a:pPr defTabSz="685800">
              <a:buClrTx/>
            </a:pPr>
            <a:r>
              <a:rPr lang="en-US" sz="2100" kern="1200" dirty="0">
                <a:solidFill>
                  <a:schemeClr val="accent6"/>
                </a:solidFill>
                <a:latin typeface="Calibri" panose="020F0502020204030204"/>
                <a:ea typeface="+mn-ea"/>
                <a:cs typeface="+mn-cs"/>
              </a:rPr>
              <a:t>Polygon </a:t>
            </a:r>
          </a:p>
          <a:p>
            <a:pPr defTabSz="685800">
              <a:buClrTx/>
            </a:pPr>
            <a:endParaRPr lang="en-US" sz="1350" kern="1200" dirty="0">
              <a:solidFill>
                <a:srgbClr val="E7E6E6">
                  <a:lumMod val="9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endParaRPr lang="en-US" sz="1350" kern="1200" dirty="0">
              <a:solidFill>
                <a:srgbClr val="E7E6E6">
                  <a:lumMod val="9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endParaRPr lang="en-US" sz="1350" kern="1200" dirty="0">
              <a:solidFill>
                <a:srgbClr val="E7E6E6">
                  <a:lumMod val="90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D66EA-D1BA-41F3-9EBC-07EF59EB1D42}"/>
              </a:ext>
            </a:extLst>
          </p:cNvPr>
          <p:cNvSpPr txBox="1"/>
          <p:nvPr/>
        </p:nvSpPr>
        <p:spPr>
          <a:xfrm>
            <a:off x="5867246" y="172413"/>
            <a:ext cx="326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Proposed Solution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1" name="Google Shape;216;p44">
            <a:extLst>
              <a:ext uri="{FF2B5EF4-FFF2-40B4-BE49-F238E27FC236}">
                <a16:creationId xmlns:a16="http://schemas.microsoft.com/office/drawing/2014/main" id="{27979F9F-7C57-4454-9EAB-130CFA5297B2}"/>
              </a:ext>
            </a:extLst>
          </p:cNvPr>
          <p:cNvCxnSpPr>
            <a:cxnSpLocks/>
          </p:cNvCxnSpPr>
          <p:nvPr/>
        </p:nvCxnSpPr>
        <p:spPr>
          <a:xfrm>
            <a:off x="5938970" y="205908"/>
            <a:ext cx="294377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7401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NPM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564867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0" y="985839"/>
            <a:ext cx="274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Trebuchet MS" panose="020B0603020202020204"/>
                <a:cs typeface="Arial"/>
                <a:sym typeface="Arial"/>
              </a:rPr>
              <a:t>package manager for the JavaScript programming language.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AE60F-7C95-4B5F-AEA8-758007F5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107"/>
            <a:ext cx="9144000" cy="30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1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Solidity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325114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C18A41-0B89-4DC5-B537-E59E00C4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01" y="2212258"/>
            <a:ext cx="5211097" cy="293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383457" y="1598725"/>
            <a:ext cx="274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n-lt"/>
              </a:rPr>
              <a:t>Object Oriented programming language for writing smart contracts.</a:t>
            </a:r>
          </a:p>
        </p:txBody>
      </p:sp>
    </p:spTree>
    <p:extLst>
      <p:ext uri="{BB962C8B-B14F-4D97-AF65-F5344CB8AC3E}">
        <p14:creationId xmlns:p14="http://schemas.microsoft.com/office/powerpoint/2010/main" val="1857382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HTML5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936526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383457" y="1598725"/>
            <a:ext cx="2749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54A021"/>
                </a:solidFill>
                <a:latin typeface="Trebuchet MS" panose="020B0603020202020204"/>
              </a:rPr>
              <a:t>Markup Language used to structure and present content on the world wide web.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Trebuchet MS" panose="020B0603020202020204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2D58A-1DF2-446E-A38C-56A1E0F5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69" y="1917290"/>
            <a:ext cx="5797097" cy="32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Hard-Hat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325114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383457" y="1598725"/>
            <a:ext cx="274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54A021"/>
                </a:solidFill>
                <a:latin typeface="Trebuchet MS" panose="020B0603020202020204"/>
              </a:rPr>
              <a:t>Ethereum development environment.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Trebuchet MS" panose="020B0603020202020204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B6787-A654-4A1C-A7BC-17D05C14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18" y="1970384"/>
            <a:ext cx="6092381" cy="317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Next.Js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325114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342162" y="1433543"/>
            <a:ext cx="2749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54A021"/>
                </a:solidFill>
                <a:latin typeface="Trebuchet MS" panose="020B0603020202020204"/>
              </a:rPr>
              <a:t>Open source development framework for server-side rendering and generating static websites.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Trebuchet MS" panose="020B0603020202020204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D8345-A556-4DE2-9026-1E52237D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943"/>
            <a:ext cx="91440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0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Tailwind CSS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833228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383457" y="1598725"/>
            <a:ext cx="274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54A021"/>
                </a:solidFill>
                <a:latin typeface="Trebuchet MS" panose="020B0603020202020204"/>
              </a:rPr>
              <a:t>Utility-first CSS framework for rapidly building custom user interfaces on the web.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4A021"/>
              </a:solidFill>
              <a:effectLst/>
              <a:uLnTx/>
              <a:uFillTx/>
              <a:latin typeface="Trebuchet MS" panose="020B0603020202020204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8FD24-8C8A-4FDC-AF0A-696121A5E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83" y="0"/>
            <a:ext cx="5925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IPFS(Interplanetary File System)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3284543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66364" y="1852397"/>
            <a:ext cx="274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Trebuchet MS" panose="020B0603020202020204"/>
                <a:cs typeface="Arial"/>
                <a:sym typeface="Arial"/>
              </a:rPr>
              <a:t>protocol and P2P network for storing and sharing data in a distributed file system.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40EA7-41FD-41B4-814D-C4482BFC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33" y="1752108"/>
            <a:ext cx="6166167" cy="33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-185785" y="117240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895533" y="1783972"/>
            <a:ext cx="236800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287264" y="17777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140353" y="175013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1895534" y="121062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287264" y="120003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649115" y="184563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2730434" y="187947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167600" y="187325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30EC58-CF66-4217-8D55-7AF22DB4C5DF}"/>
              </a:ext>
            </a:extLst>
          </p:cNvPr>
          <p:cNvSpPr txBox="1"/>
          <p:nvPr/>
        </p:nvSpPr>
        <p:spPr>
          <a:xfrm>
            <a:off x="7248466" y="1288190"/>
            <a:ext cx="690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01ACAD"/>
                </a:solidFill>
                <a:latin typeface="Montserrat ExtraBold"/>
                <a:sym typeface="Montserrat ExtraBold"/>
              </a:rPr>
              <a:t>4</a:t>
            </a:r>
            <a:endParaRPr lang="en-US" dirty="0"/>
          </a:p>
        </p:txBody>
      </p:sp>
      <p:cxnSp>
        <p:nvCxnSpPr>
          <p:cNvPr id="16" name="Google Shape;187;p40">
            <a:extLst>
              <a:ext uri="{FF2B5EF4-FFF2-40B4-BE49-F238E27FC236}">
                <a16:creationId xmlns:a16="http://schemas.microsoft.com/office/drawing/2014/main" id="{1D0044F9-E8D9-4BC6-B41D-CDB601FEFFD8}"/>
              </a:ext>
            </a:extLst>
          </p:cNvPr>
          <p:cNvCxnSpPr/>
          <p:nvPr/>
        </p:nvCxnSpPr>
        <p:spPr>
          <a:xfrm>
            <a:off x="7303094" y="188835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992BA4-7B7C-4686-B31E-1CDFE743CC32}"/>
              </a:ext>
            </a:extLst>
          </p:cNvPr>
          <p:cNvSpPr txBox="1"/>
          <p:nvPr/>
        </p:nvSpPr>
        <p:spPr>
          <a:xfrm>
            <a:off x="6470268" y="1888354"/>
            <a:ext cx="24529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 ExtraBold"/>
                <a:sym typeface="Montserrat ExtraBold"/>
              </a:rPr>
              <a:t>Proposed Solution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A0291-8A2D-4184-84F5-365C0D1488FE}"/>
              </a:ext>
            </a:extLst>
          </p:cNvPr>
          <p:cNvSpPr txBox="1"/>
          <p:nvPr/>
        </p:nvSpPr>
        <p:spPr>
          <a:xfrm>
            <a:off x="4859788" y="3157777"/>
            <a:ext cx="837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ACAD"/>
              </a:buClr>
              <a:buSzPts val="3600"/>
              <a:buFont typeface="Montserrat ExtraBold"/>
              <a:buNone/>
              <a:tabLst/>
              <a:defRPr/>
            </a:pPr>
            <a:r>
              <a:rPr lang="en" sz="3600" dirty="0">
                <a:solidFill>
                  <a:srgbClr val="01ACAD"/>
                </a:solidFill>
                <a:latin typeface="Montserrat ExtraBold"/>
                <a:sym typeface="Montserrat ExtraBold"/>
              </a:rPr>
              <a:t>7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01ACA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cxnSp>
        <p:nvCxnSpPr>
          <p:cNvPr id="23" name="Google Shape;188;p40">
            <a:extLst>
              <a:ext uri="{FF2B5EF4-FFF2-40B4-BE49-F238E27FC236}">
                <a16:creationId xmlns:a16="http://schemas.microsoft.com/office/drawing/2014/main" id="{96624F7D-5D50-4E73-97F3-9B8D7D2B1F36}"/>
              </a:ext>
            </a:extLst>
          </p:cNvPr>
          <p:cNvCxnSpPr/>
          <p:nvPr/>
        </p:nvCxnSpPr>
        <p:spPr>
          <a:xfrm>
            <a:off x="5080051" y="373989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F711FA-4F5C-40CD-BE74-141EFEA0941D}"/>
              </a:ext>
            </a:extLst>
          </p:cNvPr>
          <p:cNvSpPr txBox="1"/>
          <p:nvPr/>
        </p:nvSpPr>
        <p:spPr>
          <a:xfrm>
            <a:off x="4209884" y="3750711"/>
            <a:ext cx="21996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 ExtraBold"/>
                <a:sym typeface="Montserrat ExtraBold"/>
              </a:rPr>
              <a:t>Project Timeline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EAA39-8FBA-46A7-8588-92311B23A432}"/>
              </a:ext>
            </a:extLst>
          </p:cNvPr>
          <p:cNvSpPr txBox="1"/>
          <p:nvPr/>
        </p:nvSpPr>
        <p:spPr>
          <a:xfrm>
            <a:off x="7334207" y="3157777"/>
            <a:ext cx="1004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ACAD"/>
              </a:buClr>
              <a:buSzPts val="3600"/>
              <a:buFont typeface="Montserrat ExtraBold"/>
              <a:buNone/>
              <a:tabLst/>
              <a:defRPr/>
            </a:pPr>
            <a:r>
              <a:rPr lang="en" sz="3600" dirty="0">
                <a:solidFill>
                  <a:srgbClr val="01ACAD"/>
                </a:solidFill>
                <a:latin typeface="Montserrat ExtraBold"/>
                <a:sym typeface="Montserrat ExtraBold"/>
              </a:rPr>
              <a:t>8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01ACA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C6BAA6-1085-418B-BF1C-6D25FD3A363B}"/>
              </a:ext>
            </a:extLst>
          </p:cNvPr>
          <p:cNvSpPr txBox="1"/>
          <p:nvPr/>
        </p:nvSpPr>
        <p:spPr>
          <a:xfrm>
            <a:off x="6527258" y="3739897"/>
            <a:ext cx="25474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 ExtraBold"/>
                <a:sym typeface="Montserrat ExtraBold"/>
              </a:rPr>
              <a:t>Possible Outcomes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4AD20-97F3-4922-A579-FD560A29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22" y="3709530"/>
            <a:ext cx="524301" cy="13412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1507455-869C-4C3E-A082-D70B5063BB58}"/>
              </a:ext>
            </a:extLst>
          </p:cNvPr>
          <p:cNvSpPr txBox="1"/>
          <p:nvPr/>
        </p:nvSpPr>
        <p:spPr>
          <a:xfrm>
            <a:off x="2621571" y="10020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CONTENTS OF THIS  PRESENTATION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3B2F26-58ED-424A-9AB8-2D48FCFEF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353" y="80770"/>
            <a:ext cx="3357569" cy="1558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8178D2D-EA1A-454C-825F-9509A07ECB69}"/>
              </a:ext>
            </a:extLst>
          </p:cNvPr>
          <p:cNvSpPr txBox="1"/>
          <p:nvPr/>
        </p:nvSpPr>
        <p:spPr>
          <a:xfrm>
            <a:off x="538012" y="3106855"/>
            <a:ext cx="837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ACAD"/>
              </a:buClr>
              <a:buSzPts val="3600"/>
              <a:buFont typeface="Montserrat ExtraBold"/>
              <a:buNone/>
              <a:tabLst/>
              <a:defRPr/>
            </a:pPr>
            <a:r>
              <a:rPr lang="en" sz="3600" dirty="0">
                <a:solidFill>
                  <a:srgbClr val="01ACAD"/>
                </a:solidFill>
                <a:latin typeface="Montserrat ExtraBold"/>
                <a:sym typeface="Montserrat ExtraBold"/>
              </a:rPr>
              <a:t>5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01ACA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cxnSp>
        <p:nvCxnSpPr>
          <p:cNvPr id="36" name="Google Shape;188;p40">
            <a:extLst>
              <a:ext uri="{FF2B5EF4-FFF2-40B4-BE49-F238E27FC236}">
                <a16:creationId xmlns:a16="http://schemas.microsoft.com/office/drawing/2014/main" id="{EB3332E0-8BC6-4869-BF15-304BB8CD3887}"/>
              </a:ext>
            </a:extLst>
          </p:cNvPr>
          <p:cNvCxnSpPr/>
          <p:nvPr/>
        </p:nvCxnSpPr>
        <p:spPr>
          <a:xfrm>
            <a:off x="758275" y="368897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4D187C2-F645-416D-8038-455403AFF6AA}"/>
              </a:ext>
            </a:extLst>
          </p:cNvPr>
          <p:cNvSpPr txBox="1"/>
          <p:nvPr/>
        </p:nvSpPr>
        <p:spPr>
          <a:xfrm>
            <a:off x="69250" y="3699789"/>
            <a:ext cx="1837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 ExtraBold"/>
                <a:sym typeface="Montserrat ExtraBold"/>
              </a:rPr>
              <a:t>Methodology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DC655C-F2C3-426F-BE4C-A0B8D71C4F83}"/>
              </a:ext>
            </a:extLst>
          </p:cNvPr>
          <p:cNvSpPr txBox="1"/>
          <p:nvPr/>
        </p:nvSpPr>
        <p:spPr>
          <a:xfrm>
            <a:off x="2595249" y="3137072"/>
            <a:ext cx="837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ACAD"/>
              </a:buClr>
              <a:buSzPts val="3600"/>
              <a:buFont typeface="Montserrat ExtraBold"/>
              <a:buNone/>
              <a:tabLst/>
              <a:defRPr/>
            </a:pPr>
            <a:r>
              <a:rPr lang="en" sz="3600" dirty="0">
                <a:solidFill>
                  <a:srgbClr val="01ACAD"/>
                </a:solidFill>
                <a:latin typeface="Montserrat ExtraBold"/>
                <a:sym typeface="Montserrat ExtraBold"/>
              </a:rPr>
              <a:t>6</a:t>
            </a:r>
            <a:endParaRPr kumimoji="0" lang="en" sz="3600" b="0" i="0" u="none" strike="noStrike" kern="0" cap="none" spc="0" normalizeH="0" baseline="0" noProof="0" dirty="0">
              <a:ln>
                <a:noFill/>
              </a:ln>
              <a:solidFill>
                <a:srgbClr val="01ACAD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  <p:cxnSp>
        <p:nvCxnSpPr>
          <p:cNvPr id="40" name="Google Shape;188;p40">
            <a:extLst>
              <a:ext uri="{FF2B5EF4-FFF2-40B4-BE49-F238E27FC236}">
                <a16:creationId xmlns:a16="http://schemas.microsoft.com/office/drawing/2014/main" id="{D407CC96-30F0-4989-912F-75C6275DE5B6}"/>
              </a:ext>
            </a:extLst>
          </p:cNvPr>
          <p:cNvCxnSpPr/>
          <p:nvPr/>
        </p:nvCxnSpPr>
        <p:spPr>
          <a:xfrm>
            <a:off x="2815512" y="37191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7D22345-F097-4029-A5F4-D4E1FAD0BED1}"/>
              </a:ext>
            </a:extLst>
          </p:cNvPr>
          <p:cNvSpPr txBox="1"/>
          <p:nvPr/>
        </p:nvSpPr>
        <p:spPr>
          <a:xfrm>
            <a:off x="1820311" y="3730006"/>
            <a:ext cx="24497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 ExtraBold"/>
                <a:sym typeface="Montserrat ExtraBold"/>
              </a:rPr>
              <a:t>Risk-Cost Analysis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Meta-Mask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325114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0" y="1248119"/>
            <a:ext cx="274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Trebuchet MS" panose="020B0603020202020204"/>
                <a:cs typeface="Arial"/>
                <a:sym typeface="Arial"/>
              </a:rPr>
              <a:t> software cryptocurrency wallet used to interact with the Ethereum blockchain.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97E15-54CB-48D6-AD62-F1F80543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43" y="1663618"/>
            <a:ext cx="6186455" cy="34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68FB-1176-4ADD-A34F-37D34C57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165"/>
            <a:ext cx="3559666" cy="9414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Polygon</a:t>
            </a:r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B3BD9E8-18B8-4335-B154-40F36BEF3CF3}"/>
              </a:ext>
            </a:extLst>
          </p:cNvPr>
          <p:cNvCxnSpPr>
            <a:cxnSpLocks/>
          </p:cNvCxnSpPr>
          <p:nvPr/>
        </p:nvCxnSpPr>
        <p:spPr>
          <a:xfrm>
            <a:off x="66364" y="257024"/>
            <a:ext cx="1101708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5FC84-8A70-4CF9-BEF6-E48040987DF6}"/>
              </a:ext>
            </a:extLst>
          </p:cNvPr>
          <p:cNvSpPr txBox="1"/>
          <p:nvPr/>
        </p:nvSpPr>
        <p:spPr>
          <a:xfrm>
            <a:off x="66364" y="1755463"/>
            <a:ext cx="2749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Trebuchet MS" panose="020B0603020202020204"/>
                <a:cs typeface="Arial"/>
                <a:sym typeface="Arial"/>
              </a:rPr>
              <a:t>framework for building and connecting Ethereum-compatible blockchain networks.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81CFB-F300-4206-A300-1AF7BD01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66" y="1604624"/>
            <a:ext cx="6291333" cy="35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55821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Methodology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16064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will do the project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623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68236" y="295334"/>
            <a:ext cx="1952367" cy="472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 </a:t>
            </a:r>
            <a:endParaRPr dirty="0"/>
          </a:p>
        </p:txBody>
      </p:sp>
      <p:cxnSp>
        <p:nvCxnSpPr>
          <p:cNvPr id="8" name="Google Shape;216;p44">
            <a:extLst>
              <a:ext uri="{FF2B5EF4-FFF2-40B4-BE49-F238E27FC236}">
                <a16:creationId xmlns:a16="http://schemas.microsoft.com/office/drawing/2014/main" id="{C297103B-0813-4B0C-9894-B0C2607F92B5}"/>
              </a:ext>
            </a:extLst>
          </p:cNvPr>
          <p:cNvCxnSpPr>
            <a:cxnSpLocks/>
          </p:cNvCxnSpPr>
          <p:nvPr/>
        </p:nvCxnSpPr>
        <p:spPr>
          <a:xfrm>
            <a:off x="301014" y="295334"/>
            <a:ext cx="1686812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176E93-3173-4F69-A480-782CA04B1F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379001"/>
              </p:ext>
            </p:extLst>
          </p:nvPr>
        </p:nvGraphicFramePr>
        <p:xfrm>
          <a:off x="-2937226" y="79216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B059A5-09AB-4438-AFE4-69BDD53FC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20" y="1843212"/>
            <a:ext cx="2865120" cy="19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2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Risk-Cost Analysis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16064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Risks Of Project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32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22883" y="223716"/>
            <a:ext cx="2065956" cy="517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ED1F1-5439-4F1B-AEFE-48A139A2AD6E}"/>
              </a:ext>
            </a:extLst>
          </p:cNvPr>
          <p:cNvSpPr txBox="1"/>
          <p:nvPr/>
        </p:nvSpPr>
        <p:spPr>
          <a:xfrm>
            <a:off x="428029" y="1187020"/>
            <a:ext cx="62731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Trebuchet MS" panose="020B0603020202020204"/>
              </a:rPr>
              <a:t>Risk of Personnel Unavailability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Trebuchet MS" panose="020B0603020202020204"/>
              </a:rPr>
              <a:t>Planning The Budget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Trebuchet MS" panose="020B0603020202020204"/>
              </a:rPr>
              <a:t>Fixed Timeline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Trebuchet MS" panose="020B0603020202020204"/>
              </a:rPr>
              <a:t>Poor Marketing Strategies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Trebuchet MS" panose="020B0603020202020204"/>
              </a:rPr>
              <a:t>Risk Of Unforeseen Road Blocks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8B40C9DA-A882-4AA0-841F-569E12FD77DB}"/>
              </a:ext>
            </a:extLst>
          </p:cNvPr>
          <p:cNvCxnSpPr>
            <a:cxnSpLocks/>
          </p:cNvCxnSpPr>
          <p:nvPr/>
        </p:nvCxnSpPr>
        <p:spPr>
          <a:xfrm>
            <a:off x="301014" y="295334"/>
            <a:ext cx="1686812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8948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F3A65C-45C8-4C21-8AB9-748AEB80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55" y="240563"/>
            <a:ext cx="1935329" cy="40690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635A6D89-36E0-469C-A9CD-5B4DA8593521}"/>
              </a:ext>
            </a:extLst>
          </p:cNvPr>
          <p:cNvCxnSpPr>
            <a:cxnSpLocks/>
          </p:cNvCxnSpPr>
          <p:nvPr/>
        </p:nvCxnSpPr>
        <p:spPr>
          <a:xfrm>
            <a:off x="301014" y="295334"/>
            <a:ext cx="1686812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79A9B2C-9AA9-45DE-AA1B-FAEC7BD7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5" y="874643"/>
            <a:ext cx="7006796" cy="3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43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Timeline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16064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Giving a timeline of project processes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7350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8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Timeline</a:t>
            </a: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A81A6185-4550-4CB2-9C49-C0A1FC46D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724018"/>
              </p:ext>
            </p:extLst>
          </p:nvPr>
        </p:nvGraphicFramePr>
        <p:xfrm>
          <a:off x="548263" y="1298161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Outcomes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hope to achieve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088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our topic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503C-16D5-4BA8-A446-401247CE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576"/>
            <a:ext cx="4702200" cy="941400"/>
          </a:xfrm>
        </p:spPr>
        <p:txBody>
          <a:bodyPr/>
          <a:lstStyle/>
          <a:p>
            <a:r>
              <a:rPr lang="en-US" dirty="0"/>
              <a:t>Possible Outcomes</a:t>
            </a:r>
          </a:p>
        </p:txBody>
      </p:sp>
      <p:cxnSp>
        <p:nvCxnSpPr>
          <p:cNvPr id="3" name="Google Shape;1969;p54">
            <a:extLst>
              <a:ext uri="{FF2B5EF4-FFF2-40B4-BE49-F238E27FC236}">
                <a16:creationId xmlns:a16="http://schemas.microsoft.com/office/drawing/2014/main" id="{A08885CD-5097-4BF5-A87C-8A9E8BA50FE1}"/>
              </a:ext>
            </a:extLst>
          </p:cNvPr>
          <p:cNvCxnSpPr>
            <a:cxnSpLocks/>
          </p:cNvCxnSpPr>
          <p:nvPr/>
        </p:nvCxnSpPr>
        <p:spPr>
          <a:xfrm>
            <a:off x="77723" y="158444"/>
            <a:ext cx="31141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B9C43C-E80E-41B1-B624-92243FC5D46D}"/>
              </a:ext>
            </a:extLst>
          </p:cNvPr>
          <p:cNvSpPr txBox="1"/>
          <p:nvPr/>
        </p:nvSpPr>
        <p:spPr>
          <a:xfrm>
            <a:off x="-65314" y="1217438"/>
            <a:ext cx="29788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cs typeface="Arial"/>
                <a:sym typeface="Montserrat ExtraBold"/>
              </a:rPr>
              <a:t>Create fully functional and accessible marketplace UI.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cs typeface="Arial"/>
                <a:sym typeface="Montserrat ExtraBold"/>
              </a:rPr>
              <a:t> Fortify Transactions with the help of blockchain technology.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" sz="1200" dirty="0">
                <a:solidFill>
                  <a:srgbClr val="04B2FF"/>
                </a:solidFill>
                <a:latin typeface="Montserrat ExtraBold"/>
                <a:sym typeface="Montserrat ExtraBold"/>
              </a:rPr>
              <a:t>Provide an alternative for NFT buyers and sellers in the digital collectible marketplace.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cs typeface="Arial"/>
              <a:sym typeface="Montserrat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BE224-6E64-40C1-B1CA-22AD637A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70" y="1784936"/>
            <a:ext cx="6230415" cy="33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8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AND EXTRA READING</a:t>
            </a:r>
            <a:endParaRPr dirty="0"/>
          </a:p>
        </p:txBody>
      </p:sp>
      <p:cxnSp>
        <p:nvCxnSpPr>
          <p:cNvPr id="2192" name="Google Shape;2192;p70"/>
          <p:cNvCxnSpPr>
            <a:cxnSpLocks/>
          </p:cNvCxnSpPr>
          <p:nvPr/>
        </p:nvCxnSpPr>
        <p:spPr>
          <a:xfrm>
            <a:off x="1026200" y="414022"/>
            <a:ext cx="4005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115DC7-1968-4DAF-8699-6494021A32A9}"/>
              </a:ext>
            </a:extLst>
          </p:cNvPr>
          <p:cNvSpPr txBox="1"/>
          <p:nvPr/>
        </p:nvSpPr>
        <p:spPr>
          <a:xfrm>
            <a:off x="190262" y="1597968"/>
            <a:ext cx="79711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  <a:hlinkClick r:id="rId3"/>
              </a:rPr>
              <a:t>https://www.ibm.com/topics/what-is-blockchain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  <a:hlinkClick r:id="rId4"/>
              </a:rPr>
              <a:t>https://www.nbcnews.com/tech/tech-news/nft-boom-digital-collectibles-rcna430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4B2FF"/>
              </a:solidFill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  <a:hlinkClick r:id="rId5"/>
              </a:rPr>
              <a:t>https://www.securities.io/non-fungible-tokens-nfts-continue-to-reshape-the-blockchain-market/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  <a:hlinkClick r:id="rId6"/>
              </a:rPr>
              <a:t>http://satoshinakamoto.me/bitcoin.pdf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4B2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</a:t>
            </a: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4B2FF"/>
              </a:solidFill>
              <a:effectLst/>
              <a:uLnTx/>
              <a:uFillTx/>
              <a:latin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4B2FF"/>
              </a:solidFill>
              <a:latin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2278144-9E49-4404-A5FB-FD0998DD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500" dirty="0"/>
              <a:t>END OF PRESENTATION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2D680D-813A-4F74-8850-6C76D18DC866}"/>
              </a:ext>
            </a:extLst>
          </p:cNvPr>
          <p:cNvSpPr txBox="1">
            <a:spLocks/>
          </p:cNvSpPr>
          <p:nvPr/>
        </p:nvSpPr>
        <p:spPr>
          <a:xfrm>
            <a:off x="1143000" y="3119554"/>
            <a:ext cx="6858000" cy="8237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Thank you for your attention! </a:t>
            </a:r>
          </a:p>
        </p:txBody>
      </p:sp>
    </p:spTree>
    <p:extLst>
      <p:ext uri="{BB962C8B-B14F-4D97-AF65-F5344CB8AC3E}">
        <p14:creationId xmlns:p14="http://schemas.microsoft.com/office/powerpoint/2010/main" val="215687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Abstract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146710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9D5244-233F-4246-8D6C-909E83593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202104"/>
              </p:ext>
            </p:extLst>
          </p:nvPr>
        </p:nvGraphicFramePr>
        <p:xfrm>
          <a:off x="558485" y="1469926"/>
          <a:ext cx="1514533" cy="110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484D88-2480-44B7-BA2C-29893A0347E7}"/>
              </a:ext>
            </a:extLst>
          </p:cNvPr>
          <p:cNvSpPr txBox="1"/>
          <p:nvPr/>
        </p:nvSpPr>
        <p:spPr>
          <a:xfrm>
            <a:off x="417443" y="2424418"/>
            <a:ext cx="1343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sz="1200" dirty="0">
                <a:solidFill>
                  <a:srgbClr val="04B2FF"/>
                </a:solidFill>
                <a:latin typeface="Montserrat ExtraBold"/>
                <a:sym typeface="Montserrat ExtraBold"/>
              </a:rPr>
              <a:t>Meeting Point For Trade</a:t>
            </a:r>
            <a:endParaRPr lang="en-US" dirty="0"/>
          </a:p>
        </p:txBody>
      </p:sp>
      <p:pic>
        <p:nvPicPr>
          <p:cNvPr id="8" name="Graphic 7" descr="Browser window">
            <a:extLst>
              <a:ext uri="{FF2B5EF4-FFF2-40B4-BE49-F238E27FC236}">
                <a16:creationId xmlns:a16="http://schemas.microsoft.com/office/drawing/2014/main" id="{16F0AC7E-0823-4B42-AE50-E161AC1CD4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9200" y="1648517"/>
            <a:ext cx="1019471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7E8CF2-681A-4098-A1BB-1EAFDC1EA1C8}"/>
              </a:ext>
            </a:extLst>
          </p:cNvPr>
          <p:cNvSpPr txBox="1"/>
          <p:nvPr/>
        </p:nvSpPr>
        <p:spPr>
          <a:xfrm>
            <a:off x="3859222" y="2501843"/>
            <a:ext cx="115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" sz="1200" dirty="0">
                <a:solidFill>
                  <a:srgbClr val="04B2FF"/>
                </a:solidFill>
                <a:latin typeface="Montserrat ExtraBold"/>
                <a:sym typeface="Montserrat ExtraBold"/>
              </a:rPr>
              <a:t>User Friendly Interface</a:t>
            </a:r>
          </a:p>
        </p:txBody>
      </p:sp>
      <p:pic>
        <p:nvPicPr>
          <p:cNvPr id="13" name="Graphic 12" descr="Link">
            <a:extLst>
              <a:ext uri="{FF2B5EF4-FFF2-40B4-BE49-F238E27FC236}">
                <a16:creationId xmlns:a16="http://schemas.microsoft.com/office/drawing/2014/main" id="{1B590FB7-2FAC-45D9-9E30-495739C97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1575" y="3416243"/>
            <a:ext cx="914400" cy="914400"/>
          </a:xfrm>
          <a:prstGeom prst="rect">
            <a:avLst/>
          </a:prstGeom>
        </p:spPr>
      </p:pic>
      <p:pic>
        <p:nvPicPr>
          <p:cNvPr id="16" name="Graphic 15" descr="Images">
            <a:extLst>
              <a:ext uri="{FF2B5EF4-FFF2-40B4-BE49-F238E27FC236}">
                <a16:creationId xmlns:a16="http://schemas.microsoft.com/office/drawing/2014/main" id="{E412F17F-2018-4390-BA60-F15576B895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390" y="3198709"/>
            <a:ext cx="914400" cy="914400"/>
          </a:xfrm>
          <a:prstGeom prst="rect">
            <a:avLst/>
          </a:prstGeom>
        </p:spPr>
      </p:pic>
      <p:pic>
        <p:nvPicPr>
          <p:cNvPr id="18" name="Graphic 17" descr="Video camera">
            <a:extLst>
              <a:ext uri="{FF2B5EF4-FFF2-40B4-BE49-F238E27FC236}">
                <a16:creationId xmlns:a16="http://schemas.microsoft.com/office/drawing/2014/main" id="{A3A2CA12-0A73-4FC9-92D9-BE7607894D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2790" y="319628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36F49-526D-48EB-A068-E98D8D504AE8}"/>
              </a:ext>
            </a:extLst>
          </p:cNvPr>
          <p:cNvSpPr txBox="1"/>
          <p:nvPr/>
        </p:nvSpPr>
        <p:spPr>
          <a:xfrm>
            <a:off x="531980" y="4150780"/>
            <a:ext cx="1258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" sz="1200" dirty="0">
                <a:solidFill>
                  <a:srgbClr val="04B2FF"/>
                </a:solidFill>
                <a:latin typeface="Montserrat ExtraBold"/>
                <a:sym typeface="Montserrat ExtraBold"/>
              </a:rPr>
              <a:t>Digital Ownership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137B3-820A-4E19-8EEC-804C6641A39B}"/>
              </a:ext>
            </a:extLst>
          </p:cNvPr>
          <p:cNvSpPr txBox="1"/>
          <p:nvPr/>
        </p:nvSpPr>
        <p:spPr>
          <a:xfrm>
            <a:off x="3789200" y="4263592"/>
            <a:ext cx="1691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" sz="1200" dirty="0">
                <a:solidFill>
                  <a:srgbClr val="04B2FF"/>
                </a:solidFill>
                <a:latin typeface="Montserrat ExtraBold"/>
                <a:sym typeface="Montserrat ExtraBold"/>
              </a:rPr>
              <a:t>Blockchain Fortified Exchange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Laying out the perceived problem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5135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0687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F01481-208D-4F99-8C32-7CC050D1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19" y="0"/>
            <a:ext cx="4331981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8FFD7-79EE-422E-8E0B-D5012888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37" y="2571750"/>
            <a:ext cx="4388363" cy="2571750"/>
          </a:xfrm>
          <a:prstGeom prst="rect">
            <a:avLst/>
          </a:prstGeom>
        </p:spPr>
      </p:pic>
      <p:pic>
        <p:nvPicPr>
          <p:cNvPr id="11" name="Graphic 10" descr="Box">
            <a:extLst>
              <a:ext uri="{FF2B5EF4-FFF2-40B4-BE49-F238E27FC236}">
                <a16:creationId xmlns:a16="http://schemas.microsoft.com/office/drawing/2014/main" id="{F5E54D60-D621-47FF-B771-7595686B4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943" y="1285875"/>
            <a:ext cx="914400" cy="914400"/>
          </a:xfrm>
          <a:prstGeom prst="rect">
            <a:avLst/>
          </a:prstGeom>
        </p:spPr>
      </p:pic>
      <p:pic>
        <p:nvPicPr>
          <p:cNvPr id="15" name="Graphic 14" descr="Key">
            <a:extLst>
              <a:ext uri="{FF2B5EF4-FFF2-40B4-BE49-F238E27FC236}">
                <a16:creationId xmlns:a16="http://schemas.microsoft.com/office/drawing/2014/main" id="{87A48F8D-7F3B-4A1F-8118-14CE00CF8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6423" y="1336150"/>
            <a:ext cx="914400" cy="914400"/>
          </a:xfrm>
          <a:prstGeom prst="rect">
            <a:avLst/>
          </a:prstGeom>
        </p:spPr>
      </p:pic>
      <p:pic>
        <p:nvPicPr>
          <p:cNvPr id="19" name="Graphic 18" descr="Upward trend">
            <a:extLst>
              <a:ext uri="{FF2B5EF4-FFF2-40B4-BE49-F238E27FC236}">
                <a16:creationId xmlns:a16="http://schemas.microsoft.com/office/drawing/2014/main" id="{2142AC46-A523-488D-8A05-59A4053D9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358" y="32561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2C1780-31C2-4249-AA1C-EF18CE2D98F1}"/>
              </a:ext>
            </a:extLst>
          </p:cNvPr>
          <p:cNvSpPr txBox="1"/>
          <p:nvPr/>
        </p:nvSpPr>
        <p:spPr>
          <a:xfrm>
            <a:off x="195943" y="2245439"/>
            <a:ext cx="17042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gradFill>
                  <a:gsLst>
                    <a:gs pos="48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Emergence Of Blockchain 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B4EA5-A699-428A-974D-4EAD68B07576}"/>
              </a:ext>
            </a:extLst>
          </p:cNvPr>
          <p:cNvSpPr txBox="1"/>
          <p:nvPr/>
        </p:nvSpPr>
        <p:spPr>
          <a:xfrm>
            <a:off x="2690693" y="2202418"/>
            <a:ext cx="162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8000">
                      <a:srgbClr val="04B2FF">
                        <a:lumMod val="5000"/>
                        <a:lumOff val="95000"/>
                      </a:srgbClr>
                    </a:gs>
                    <a:gs pos="74000">
                      <a:srgbClr val="04B2FF">
                        <a:lumMod val="45000"/>
                        <a:lumOff val="55000"/>
                      </a:srgbClr>
                    </a:gs>
                    <a:gs pos="83000">
                      <a:srgbClr val="04B2FF">
                        <a:lumMod val="45000"/>
                        <a:lumOff val="55000"/>
                      </a:srgbClr>
                    </a:gs>
                    <a:gs pos="100000">
                      <a:srgbClr val="04B2F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cs typeface="Arial"/>
                <a:sym typeface="Arial"/>
              </a:rPr>
              <a:t>Ownership Of Digital Assets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27A56C-7ECA-42AE-AAC2-6696AB0A3137}"/>
              </a:ext>
            </a:extLst>
          </p:cNvPr>
          <p:cNvSpPr txBox="1"/>
          <p:nvPr/>
        </p:nvSpPr>
        <p:spPr>
          <a:xfrm>
            <a:off x="1845208" y="4118290"/>
            <a:ext cx="12012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gradFill>
                  <a:gsLst>
                    <a:gs pos="48000">
                      <a:srgbClr val="04B2FF">
                        <a:lumMod val="5000"/>
                        <a:lumOff val="95000"/>
                      </a:srgbClr>
                    </a:gs>
                    <a:gs pos="74000">
                      <a:srgbClr val="04B2FF">
                        <a:lumMod val="45000"/>
                        <a:lumOff val="55000"/>
                      </a:srgbClr>
                    </a:gs>
                    <a:gs pos="83000">
                      <a:srgbClr val="04B2FF">
                        <a:lumMod val="45000"/>
                        <a:lumOff val="55000"/>
                      </a:srgbClr>
                    </a:gs>
                    <a:gs pos="100000">
                      <a:srgbClr val="04B2F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rPr>
              <a:t>Increase in Value of Unique Tokens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48000">
                    <a:srgbClr val="04B2FF">
                      <a:lumMod val="5000"/>
                      <a:lumOff val="95000"/>
                    </a:srgbClr>
                  </a:gs>
                  <a:gs pos="74000">
                    <a:srgbClr val="04B2FF">
                      <a:lumMod val="45000"/>
                      <a:lumOff val="55000"/>
                    </a:srgbClr>
                  </a:gs>
                  <a:gs pos="83000">
                    <a:srgbClr val="04B2FF">
                      <a:lumMod val="45000"/>
                      <a:lumOff val="55000"/>
                    </a:srgbClr>
                  </a:gs>
                  <a:gs pos="100000">
                    <a:srgbClr val="04B2F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91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27991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our project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567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FD51-9228-4875-BDE1-1DF05638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4629300" cy="537528"/>
          </a:xfrm>
        </p:spPr>
        <p:txBody>
          <a:bodyPr/>
          <a:lstStyle/>
          <a:p>
            <a:r>
              <a:rPr lang="en-US" dirty="0"/>
              <a:t>Overview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80DB7-4471-42A1-B2ED-B67F10493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non-fungible token(NFT)?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Why are NFTs valuable?</a:t>
            </a:r>
          </a:p>
          <a:p>
            <a:endParaRPr lang="en-US" dirty="0"/>
          </a:p>
          <a:p>
            <a:r>
              <a:rPr lang="en-US" dirty="0"/>
              <a:t>What is a Marketplace?</a:t>
            </a:r>
          </a:p>
          <a:p>
            <a:endParaRPr lang="en-US" dirty="0"/>
          </a:p>
          <a:p>
            <a:r>
              <a:rPr lang="en-US" dirty="0"/>
              <a:t>What can NFTs be traded for?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CAA90F61-6F5E-4E01-B4B8-AEF762D7185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61963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11214D-95A2-43CA-8010-5C0DF818A50A}"/>
              </a:ext>
            </a:extLst>
          </p:cNvPr>
          <p:cNvSpPr txBox="1"/>
          <p:nvPr/>
        </p:nvSpPr>
        <p:spPr>
          <a:xfrm>
            <a:off x="550016" y="1090745"/>
            <a:ext cx="5492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There are a few questions you may be asking at this point: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049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9746-9EB5-4A06-8277-9E74D773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" y="240563"/>
            <a:ext cx="5735700" cy="941400"/>
          </a:xfrm>
        </p:spPr>
        <p:txBody>
          <a:bodyPr/>
          <a:lstStyle/>
          <a:p>
            <a:r>
              <a:rPr lang="en-US" dirty="0"/>
              <a:t>Previous Works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B573BF9C-2FCD-4C29-AC76-EF181D3B8355}"/>
              </a:ext>
            </a:extLst>
          </p:cNvPr>
          <p:cNvCxnSpPr>
            <a:cxnSpLocks/>
          </p:cNvCxnSpPr>
          <p:nvPr/>
        </p:nvCxnSpPr>
        <p:spPr>
          <a:xfrm>
            <a:off x="123159" y="300432"/>
            <a:ext cx="260300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A1A29F-3B50-4837-AE43-FBBBA273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390"/>
            <a:ext cx="6484720" cy="320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136753-454B-4D34-863C-5EA2C518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47" y="499796"/>
            <a:ext cx="2590496" cy="4643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8D974-A14D-4D9F-8F5A-880E5832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55" y="300432"/>
            <a:ext cx="2633700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7346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4C0700"/>
      </a:dk1>
      <a:lt1>
        <a:srgbClr val="FFFFFF"/>
      </a:lt1>
      <a:dk2>
        <a:srgbClr val="A00309"/>
      </a:dk2>
      <a:lt2>
        <a:srgbClr val="01ACAD"/>
      </a:lt2>
      <a:accent1>
        <a:srgbClr val="04B2FF"/>
      </a:accent1>
      <a:accent2>
        <a:srgbClr val="0382B9"/>
      </a:accent2>
      <a:accent3>
        <a:srgbClr val="CE464A"/>
      </a:accent3>
      <a:accent4>
        <a:srgbClr val="00E1FF"/>
      </a:accent4>
      <a:accent5>
        <a:srgbClr val="00AD79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6">
      <a:dk1>
        <a:sysClr val="windowText" lastClr="000000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486</Words>
  <Application>Microsoft Office PowerPoint</Application>
  <PresentationFormat>On-screen Show (16:9)</PresentationFormat>
  <Paragraphs>149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Montserrat ExtraBold</vt:lpstr>
      <vt:lpstr>Montserrat ExtraLight</vt:lpstr>
      <vt:lpstr>Trebuchet MS</vt:lpstr>
      <vt:lpstr>Wingdings</vt:lpstr>
      <vt:lpstr>Wingdings 3</vt:lpstr>
      <vt:lpstr>Futuristic Background by Slidesgo</vt:lpstr>
      <vt:lpstr>Office Theme</vt:lpstr>
      <vt:lpstr>Facet</vt:lpstr>
      <vt:lpstr>NFT Marketplace Project</vt:lpstr>
      <vt:lpstr>1</vt:lpstr>
      <vt:lpstr>Abstract</vt:lpstr>
      <vt:lpstr>Abstract</vt:lpstr>
      <vt:lpstr>Problem Definition</vt:lpstr>
      <vt:lpstr>Problem Definition</vt:lpstr>
      <vt:lpstr>Introduction</vt:lpstr>
      <vt:lpstr>Overview Of Concepts</vt:lpstr>
      <vt:lpstr>Previous Works</vt:lpstr>
      <vt:lpstr>Previous Works</vt:lpstr>
      <vt:lpstr>Proposed Solution</vt:lpstr>
      <vt:lpstr>Solution Design </vt:lpstr>
      <vt:lpstr>NPM</vt:lpstr>
      <vt:lpstr>Solidity</vt:lpstr>
      <vt:lpstr>HTML5</vt:lpstr>
      <vt:lpstr>Hard-Hat</vt:lpstr>
      <vt:lpstr>Next.Js</vt:lpstr>
      <vt:lpstr>Tailwind CSS</vt:lpstr>
      <vt:lpstr>IPFS(Interplanetary File System)</vt:lpstr>
      <vt:lpstr>Meta-Mask</vt:lpstr>
      <vt:lpstr>Polygon</vt:lpstr>
      <vt:lpstr>Project Methodology</vt:lpstr>
      <vt:lpstr>Methodology </vt:lpstr>
      <vt:lpstr>Risk-Cost Analysis</vt:lpstr>
      <vt:lpstr>Risk analysis</vt:lpstr>
      <vt:lpstr>Cost Analysis</vt:lpstr>
      <vt:lpstr>Project Timeline</vt:lpstr>
      <vt:lpstr>Project Timeline</vt:lpstr>
      <vt:lpstr>Possible Outcomes</vt:lpstr>
      <vt:lpstr>Possible Outcomes</vt:lpstr>
      <vt:lpstr>RESOURCES AND EXTRA READING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Marketplace Project</dc:title>
  <dc:creator>Sadiq Tijjani</dc:creator>
  <cp:lastModifiedBy>PS-STATE HOUSE</cp:lastModifiedBy>
  <cp:revision>60</cp:revision>
  <dcterms:modified xsi:type="dcterms:W3CDTF">2022-01-15T16:44:25Z</dcterms:modified>
</cp:coreProperties>
</file>